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Lst>
  <p:notesMasterIdLst>
    <p:notesMasterId r:id="rId5"/>
  </p:notesMasterIdLst>
  <p:handoutMasterIdLst>
    <p:handoutMasterId r:id="rId19"/>
  </p:handoutMasterIdLst>
  <p:sldIdLst>
    <p:sldId id="274" r:id="rId4"/>
    <p:sldId id="258" r:id="rId6"/>
    <p:sldId id="263" r:id="rId7"/>
    <p:sldId id="261" r:id="rId8"/>
    <p:sldId id="276" r:id="rId9"/>
    <p:sldId id="281" r:id="rId10"/>
    <p:sldId id="275" r:id="rId11"/>
    <p:sldId id="284" r:id="rId12"/>
    <p:sldId id="267" r:id="rId13"/>
    <p:sldId id="285" r:id="rId14"/>
    <p:sldId id="286" r:id="rId15"/>
    <p:sldId id="273" r:id="rId16"/>
    <p:sldId id="290" r:id="rId17"/>
    <p:sldId id="289" r:id="rId18"/>
  </p:sldIdLst>
  <p:sldSz cx="12192000" cy="6858000"/>
  <p:notesSz cx="6858000" cy="9144000"/>
  <p:embeddedFontLst>
    <p:embeddedFont>
      <p:font typeface="微软雅黑" panose="020B0503020204020204" charset="-122"/>
      <p:regular r:id="rId24"/>
    </p:embeddedFont>
    <p:embeddedFont>
      <p:font typeface="华文楷体" panose="02010600040101010101" pitchFamily="2" charset="-122"/>
      <p:regular r:id="rId25"/>
    </p:embeddedFont>
    <p:embeddedFont>
      <p:font typeface="黑体" panose="02010609060101010101" pitchFamily="49" charset="-122"/>
      <p:regular r:id="rId26"/>
    </p:embeddedFont>
    <p:embeddedFont>
      <p:font typeface="楷体" panose="02010609060101010101" pitchFamily="49" charset="-122"/>
      <p:regular r:id="rId27"/>
    </p:embeddedFont>
    <p:embeddedFont>
      <p:font typeface="等线" panose="02010600030101010101" pitchFamily="2" charset="-122"/>
      <p:regular r:id="rId28"/>
    </p:embeddedFont>
    <p:embeddedFont>
      <p:font typeface="Calibri" panose="020F0502020204030204" charset="0"/>
      <p:regular r:id="rId29"/>
      <p:bold r:id="rId30"/>
      <p:italic r:id="rId31"/>
      <p:boldItalic r:id="rId32"/>
    </p:embeddedFont>
  </p:embeddedFontLst>
  <p:custDataLst>
    <p:tags r:id="rId33"/>
  </p:custDataLst>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9pPr>
  </p:defaultTextStyle>
  <p:extLst>
    <p:ext uri="{EFAFB233-063F-42B5-8137-9DF3F51BA10A}">
      <p15:sldGuideLst xmlns:p15="http://schemas.microsoft.com/office/powerpoint/2012/main">
        <p15:guide id="1" orient="horz" pos="2188" userDrawn="1">
          <p15:clr>
            <a:srgbClr val="A4A3A4"/>
          </p15:clr>
        </p15:guide>
        <p15:guide id="2" pos="379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黄 舒婧" initials="黄"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507D"/>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p:restoredTop sz="94660"/>
  </p:normalViewPr>
  <p:slideViewPr>
    <p:cSldViewPr snapToGrid="0" showGuides="1">
      <p:cViewPr varScale="1">
        <p:scale>
          <a:sx n="117" d="100"/>
          <a:sy n="117" d="100"/>
        </p:scale>
        <p:origin x="420" y="96"/>
      </p:cViewPr>
      <p:guideLst>
        <p:guide orient="horz" pos="2188"/>
        <p:guide pos="3795"/>
      </p:guideLst>
    </p:cSldViewPr>
  </p:slideViewPr>
  <p:notesTextViewPr>
    <p:cViewPr>
      <p:scale>
        <a:sx n="3" d="2"/>
        <a:sy n="3" d="2"/>
      </p:scale>
      <p:origin x="0" y="0"/>
    </p:cViewPr>
  </p:notesText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3" Type="http://schemas.openxmlformats.org/officeDocument/2006/relationships/tags" Target="tags/tag87.xml"/><Relationship Id="rId32" Type="http://schemas.openxmlformats.org/officeDocument/2006/relationships/font" Target="fonts/font9.fntdata"/><Relationship Id="rId31" Type="http://schemas.openxmlformats.org/officeDocument/2006/relationships/font" Target="fonts/font8.fntdata"/><Relationship Id="rId30" Type="http://schemas.openxmlformats.org/officeDocument/2006/relationships/font" Target="fonts/font7.fntdata"/><Relationship Id="rId3" Type="http://schemas.openxmlformats.org/officeDocument/2006/relationships/slideMaster" Target="slideMasters/slideMaster2.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0F9B84EA-7D68-4D60-9CB1-D50884785D1C}" type="datetimeFigureOut">
              <a:rPr lang="zh-CN" altLang="en-US" strike="noStrike" noProof="1" smtClean="0">
                <a:latin typeface="站酷文艺体" panose="02000603000000000000" charset="-122"/>
                <a:ea typeface="站酷文艺体" panose="02000603000000000000" charset="-122"/>
                <a:cs typeface="+mn-cs"/>
              </a:rPr>
            </a:fld>
            <a:endParaRPr lang="zh-CN" altLang="en-US" strike="noStrike" noProof="1">
              <a:latin typeface="站酷文艺体" panose="02000603000000000000" charset="-122"/>
              <a:ea typeface="站酷文艺体" panose="02000603000000000000" charset="-122"/>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8D4E0FC9-F1F8-4FAE-9988-3BA365CFD46F}" type="slidenum">
              <a:rPr lang="zh-CN" altLang="en-US" strike="noStrike" noProof="1" smtClean="0">
                <a:latin typeface="站酷文艺体" panose="02000603000000000000" charset="-122"/>
                <a:ea typeface="站酷文艺体" panose="02000603000000000000" charset="-122"/>
                <a:cs typeface="+mn-cs"/>
              </a:rPr>
            </a:fld>
            <a:endParaRPr lang="zh-CN" altLang="en-US" strike="noStrike" noProof="1">
              <a:latin typeface="站酷文艺体" panose="02000603000000000000" charset="-122"/>
              <a:ea typeface="站酷文艺体" panose="02000603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站酷文艺体" panose="02000603000000000000" charset="-122"/>
                <a:ea typeface="站酷文艺体" panose="02000603000000000000" charset="-122"/>
              </a:defRPr>
            </a:lvl1pPr>
          </a:lstStyle>
          <a:p>
            <a:pPr fontAlgn="auto"/>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站酷文艺体" panose="02000603000000000000" charset="-122"/>
                <a:ea typeface="站酷文艺体" panose="02000603000000000000" charset="-122"/>
                <a:sym typeface="站酷文艺体" panose="02000603000000000000" charset="-122"/>
              </a:defRPr>
            </a:lvl1pPr>
          </a:lstStyle>
          <a:p>
            <a:pPr fontAlgn="auto"/>
            <a:fld id="{1AC49D05-6128-4D0D-A32A-06A5E73B386C}" type="datetimeFigureOut">
              <a:rPr lang="zh-CN" altLang="en-US" strike="noStrike" noProof="1" smtClean="0">
                <a:cs typeface="+mn-cs"/>
              </a:rPr>
            </a:fld>
            <a:endParaRPr lang="zh-CN" altLang="en-US" strike="noStrike" noProof="1"/>
          </a:p>
        </p:txBody>
      </p:sp>
      <p:sp>
        <p:nvSpPr>
          <p:cNvPr id="6148"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6149"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lstStyle/>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atin typeface="站酷文艺体" panose="02000603000000000000" charset="-122"/>
                <a:ea typeface="站酷文艺体" panose="02000603000000000000" charset="-122"/>
              </a:defRPr>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atin typeface="站酷文艺体" panose="02000603000000000000" charset="-122"/>
                <a:ea typeface="站酷文艺体" panose="02000603000000000000" charset="-122"/>
                <a:sym typeface="站酷文艺体" panose="02000603000000000000" charset="-122"/>
              </a:defRPr>
            </a:lvl1pPr>
          </a:lstStyle>
          <a:p>
            <a:pPr fontAlgn="auto"/>
            <a:fld id="{5849F42C-2DAE-424C-A4B8-3140182C3E9F}" type="slidenum">
              <a:rPr lang="zh-CN" altLang="en-US" strike="noStrike" noProof="1" smtClean="0">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600" kern="1200">
        <a:solidFill>
          <a:schemeClr val="tx1"/>
        </a:solidFill>
        <a:latin typeface="站酷文艺体" panose="02000603000000000000" charset="-122"/>
        <a:ea typeface="站酷文艺体" panose="02000603000000000000" charset="-122"/>
        <a:cs typeface="+mn-cs"/>
      </a:defRPr>
    </a:lvl1pPr>
    <a:lvl2pPr marL="457200" algn="l" defTabSz="914400" rtl="0" eaLnBrk="1" latinLnBrk="0" hangingPunct="1">
      <a:defRPr sz="1200" kern="1200">
        <a:solidFill>
          <a:schemeClr val="tx1"/>
        </a:solidFill>
        <a:latin typeface="站酷文艺体" panose="02000603000000000000" charset="-122"/>
        <a:ea typeface="站酷文艺体" panose="02000603000000000000" charset="-122"/>
        <a:cs typeface="+mn-cs"/>
      </a:defRPr>
    </a:lvl2pPr>
    <a:lvl3pPr marL="914400" algn="l" defTabSz="914400" rtl="0" eaLnBrk="1" latinLnBrk="0" hangingPunct="1">
      <a:defRPr sz="1200" kern="1200">
        <a:solidFill>
          <a:schemeClr val="tx1"/>
        </a:solidFill>
        <a:latin typeface="站酷文艺体" panose="02000603000000000000" charset="-122"/>
        <a:ea typeface="站酷文艺体" panose="02000603000000000000" charset="-122"/>
        <a:cs typeface="+mn-cs"/>
      </a:defRPr>
    </a:lvl3pPr>
    <a:lvl4pPr marL="1371600" algn="l" defTabSz="914400" rtl="0" eaLnBrk="1" latinLnBrk="0" hangingPunct="1">
      <a:defRPr sz="1200" kern="1200">
        <a:solidFill>
          <a:schemeClr val="tx1"/>
        </a:solidFill>
        <a:latin typeface="站酷文艺体" panose="02000603000000000000" charset="-122"/>
        <a:ea typeface="站酷文艺体" panose="02000603000000000000" charset="-122"/>
        <a:cs typeface="+mn-cs"/>
      </a:defRPr>
    </a:lvl4pPr>
    <a:lvl5pPr marL="1828800" algn="l" defTabSz="914400" rtl="0" eaLnBrk="1" latinLnBrk="0" hangingPunct="1">
      <a:defRPr sz="1200" kern="1200">
        <a:solidFill>
          <a:schemeClr val="tx1"/>
        </a:solidFill>
        <a:latin typeface="站酷文艺体" panose="02000603000000000000" charset="-122"/>
        <a:ea typeface="站酷文艺体" panose="02000603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p:cNvSpPr>
          <p:nvPr>
            <p:ph type="sldImg"/>
          </p:nvPr>
        </p:nvSpPr>
        <p:spPr/>
      </p:sp>
      <p:sp>
        <p:nvSpPr>
          <p:cNvPr id="8194" name="备注占位符 2"/>
          <p:cNvSpPr>
            <a:spLocks noGrp="1"/>
          </p:cNvSpPr>
          <p:nvPr>
            <p:ph type="body"/>
          </p:nvPr>
        </p:nvSpPr>
        <p:spPr/>
        <p:txBody>
          <a:bodyPr lIns="91440" tIns="45720" rIns="91440" bIns="45720" anchor="t"/>
          <a:lstStyle/>
          <a:p>
            <a:pPr lvl="0"/>
            <a:endParaRPr lang="zh-CN" altLang="en-US"/>
          </a:p>
        </p:txBody>
      </p:sp>
      <p:sp>
        <p:nvSpPr>
          <p:cNvPr id="819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微软雅黑" panose="020B0503020204020204" charset="-122"/>
              </a:rPr>
            </a:fld>
            <a:endParaRPr lang="zh-CN" altLang="en-US" sz="1200">
              <a:latin typeface="微软雅黑" panose="020B050302020402020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p:cNvSpPr>
          <p:nvPr>
            <p:ph type="sldImg"/>
          </p:nvPr>
        </p:nvSpPr>
        <p:spPr/>
      </p:sp>
      <p:sp>
        <p:nvSpPr>
          <p:cNvPr id="16386" name="备注占位符 2"/>
          <p:cNvSpPr>
            <a:spLocks noGrp="1"/>
          </p:cNvSpPr>
          <p:nvPr>
            <p:ph type="body"/>
          </p:nvPr>
        </p:nvSpPr>
        <p:spPr/>
        <p:txBody>
          <a:bodyPr lIns="91440" tIns="45720" rIns="91440" bIns="45720" anchor="t"/>
          <a:lstStyle/>
          <a:p>
            <a:pPr lvl="0"/>
            <a:endParaRPr lang="zh-CN" altLang="en-US"/>
          </a:p>
        </p:txBody>
      </p:sp>
      <p:sp>
        <p:nvSpPr>
          <p:cNvPr id="16387"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微软雅黑" panose="020B0503020204020204" charset="-122"/>
                <a:ea typeface="微软雅黑" panose="020B0503020204020204" charset="-122"/>
              </a:rPr>
            </a:fld>
            <a:endParaRPr lang="zh-CN" altLang="en-US" sz="1200">
              <a:latin typeface="微软雅黑" panose="020B0503020204020204" charset="-122"/>
              <a:ea typeface="微软雅黑" panose="020B050302020402020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p:cNvSpPr>
            <a:spLocks noGrp="1" noRot="1" noChangeAspect="1"/>
          </p:cNvSpPr>
          <p:nvPr>
            <p:ph type="sldImg"/>
          </p:nvPr>
        </p:nvSpPr>
        <p:spPr/>
      </p:sp>
      <p:sp>
        <p:nvSpPr>
          <p:cNvPr id="12290" name="备注占位符 2"/>
          <p:cNvSpPr>
            <a:spLocks noGrp="1"/>
          </p:cNvSpPr>
          <p:nvPr>
            <p:ph type="body"/>
          </p:nvPr>
        </p:nvSpPr>
        <p:spPr/>
        <p:txBody>
          <a:bodyPr lIns="91440" tIns="45720" rIns="91440" bIns="45720" anchor="t"/>
          <a:lstStyle/>
          <a:p>
            <a:pPr lvl="0"/>
            <a:endParaRPr lang="zh-CN" altLang="en-US"/>
          </a:p>
        </p:txBody>
      </p:sp>
      <p:sp>
        <p:nvSpPr>
          <p:cNvPr id="1229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微软雅黑" panose="020B0503020204020204" charset="-122"/>
                <a:ea typeface="微软雅黑" panose="020B0503020204020204" charset="-122"/>
              </a:rPr>
            </a:fld>
            <a:endParaRPr lang="zh-CN" altLang="en-US" sz="1200">
              <a:latin typeface="微软雅黑" panose="020B0503020204020204" charset="-122"/>
              <a:ea typeface="微软雅黑" panose="020B050302020402020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253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微软雅黑" panose="020B0503020204020204" charset="-122"/>
                <a:ea typeface="微软雅黑" panose="020B0503020204020204" charset="-122"/>
              </a:rPr>
            </a:fld>
            <a:endParaRPr lang="zh-CN" altLang="en-US" sz="1200">
              <a:latin typeface="微软雅黑" panose="020B0503020204020204" charset="-122"/>
              <a:ea typeface="微软雅黑" panose="020B050302020402020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p:cNvSpPr>
          <p:nvPr>
            <p:ph type="sldImg"/>
          </p:nvPr>
        </p:nvSpPr>
        <p:spPr/>
      </p:sp>
      <p:sp>
        <p:nvSpPr>
          <p:cNvPr id="8194" name="备注占位符 2"/>
          <p:cNvSpPr>
            <a:spLocks noGrp="1"/>
          </p:cNvSpPr>
          <p:nvPr>
            <p:ph type="body"/>
          </p:nvPr>
        </p:nvSpPr>
        <p:spPr/>
        <p:txBody>
          <a:bodyPr lIns="91440" tIns="45720" rIns="91440" bIns="45720" anchor="t"/>
          <a:lstStyle/>
          <a:p>
            <a:pPr lvl="0"/>
            <a:endParaRPr lang="zh-CN" altLang="en-US"/>
          </a:p>
        </p:txBody>
      </p:sp>
      <p:sp>
        <p:nvSpPr>
          <p:cNvPr id="819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微软雅黑" panose="020B0503020204020204" charset="-122"/>
              </a:rPr>
            </a:fld>
            <a:endParaRPr lang="zh-CN" altLang="en-US" sz="1200">
              <a:latin typeface="微软雅黑" panose="020B0503020204020204"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p:cNvSpPr>
          <p:nvPr>
            <p:ph type="sldImg"/>
          </p:nvPr>
        </p:nvSpPr>
        <p:spPr/>
      </p:sp>
      <p:sp>
        <p:nvSpPr>
          <p:cNvPr id="8194" name="备注占位符 2"/>
          <p:cNvSpPr>
            <a:spLocks noGrp="1"/>
          </p:cNvSpPr>
          <p:nvPr>
            <p:ph type="body"/>
          </p:nvPr>
        </p:nvSpPr>
        <p:spPr/>
        <p:txBody>
          <a:bodyPr lIns="91440" tIns="45720" rIns="91440" bIns="45720" anchor="t"/>
          <a:lstStyle/>
          <a:p>
            <a:pPr lvl="0"/>
            <a:endParaRPr lang="zh-CN" altLang="en-US"/>
          </a:p>
        </p:txBody>
      </p:sp>
      <p:sp>
        <p:nvSpPr>
          <p:cNvPr id="819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微软雅黑" panose="020B0503020204020204" charset="-122"/>
              </a:rPr>
            </a:fld>
            <a:endParaRPr lang="zh-CN" altLang="en-US" sz="1200">
              <a:latin typeface="微软雅黑" panose="020B050302020402020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p:cNvSpPr>
          <p:nvPr>
            <p:ph type="sldImg"/>
          </p:nvPr>
        </p:nvSpPr>
        <p:spPr/>
      </p:sp>
      <p:sp>
        <p:nvSpPr>
          <p:cNvPr id="10242" name="备注占位符 2"/>
          <p:cNvSpPr>
            <a:spLocks noGrp="1"/>
          </p:cNvSpPr>
          <p:nvPr>
            <p:ph type="body"/>
          </p:nvPr>
        </p:nvSpPr>
        <p:spPr/>
        <p:txBody>
          <a:bodyPr lIns="91440" tIns="45720" rIns="91440" bIns="45720" anchor="t"/>
          <a:lstStyle/>
          <a:p>
            <a:pPr lvl="0"/>
            <a:endParaRPr lang="zh-CN" altLang="en-US"/>
          </a:p>
        </p:txBody>
      </p:sp>
      <p:sp>
        <p:nvSpPr>
          <p:cNvPr id="10243"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微软雅黑" panose="020B0503020204020204" charset="-122"/>
              </a:rPr>
            </a:fld>
            <a:endParaRPr lang="zh-CN" altLang="en-US" sz="1200">
              <a:latin typeface="微软雅黑" panose="020B050302020402020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p:cNvSpPr>
            <a:spLocks noGrp="1" noRot="1" noChangeAspect="1"/>
          </p:cNvSpPr>
          <p:nvPr>
            <p:ph type="sldImg"/>
          </p:nvPr>
        </p:nvSpPr>
        <p:spPr/>
      </p:sp>
      <p:sp>
        <p:nvSpPr>
          <p:cNvPr id="12290" name="备注占位符 2"/>
          <p:cNvSpPr>
            <a:spLocks noGrp="1"/>
          </p:cNvSpPr>
          <p:nvPr>
            <p:ph type="body"/>
          </p:nvPr>
        </p:nvSpPr>
        <p:spPr/>
        <p:txBody>
          <a:bodyPr lIns="91440" tIns="45720" rIns="91440" bIns="45720" anchor="t"/>
          <a:lstStyle/>
          <a:p>
            <a:pPr lvl="0"/>
            <a:endParaRPr lang="zh-CN" altLang="en-US"/>
          </a:p>
        </p:txBody>
      </p:sp>
      <p:sp>
        <p:nvSpPr>
          <p:cNvPr id="1229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微软雅黑" panose="020B0503020204020204" charset="-122"/>
                <a:ea typeface="微软雅黑" panose="020B0503020204020204" charset="-122"/>
              </a:rPr>
            </a:fld>
            <a:endParaRPr lang="zh-CN" altLang="en-US" sz="1200">
              <a:latin typeface="微软雅黑" panose="020B0503020204020204" charset="-122"/>
              <a:ea typeface="微软雅黑" panose="020B050302020402020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p:cNvSpPr>
          <p:nvPr>
            <p:ph type="sldImg"/>
          </p:nvPr>
        </p:nvSpPr>
        <p:spPr/>
      </p:sp>
      <p:sp>
        <p:nvSpPr>
          <p:cNvPr id="14338" name="备注占位符 2"/>
          <p:cNvSpPr>
            <a:spLocks noGrp="1"/>
          </p:cNvSpPr>
          <p:nvPr>
            <p:ph type="body"/>
          </p:nvPr>
        </p:nvSpPr>
        <p:spPr/>
        <p:txBody>
          <a:bodyPr lIns="91440" tIns="45720" rIns="91440" bIns="45720" anchor="t"/>
          <a:lstStyle/>
          <a:p>
            <a:pPr lvl="0"/>
            <a:endParaRPr lang="zh-CN" altLang="en-US"/>
          </a:p>
        </p:txBody>
      </p:sp>
      <p:sp>
        <p:nvSpPr>
          <p:cNvPr id="1433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微软雅黑" panose="020B0503020204020204" charset="-122"/>
                <a:ea typeface="微软雅黑" panose="020B0503020204020204" charset="-122"/>
              </a:rPr>
            </a:fld>
            <a:endParaRPr lang="zh-CN" altLang="en-US" sz="1200">
              <a:latin typeface="微软雅黑" panose="020B0503020204020204" charset="-122"/>
              <a:ea typeface="微软雅黑" panose="020B050302020402020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p:cNvSpPr>
            <a:spLocks noGrp="1" noRot="1" noChangeAspect="1"/>
          </p:cNvSpPr>
          <p:nvPr>
            <p:ph type="sldImg"/>
          </p:nvPr>
        </p:nvSpPr>
        <p:spPr/>
      </p:sp>
      <p:sp>
        <p:nvSpPr>
          <p:cNvPr id="12290" name="备注占位符 2"/>
          <p:cNvSpPr>
            <a:spLocks noGrp="1"/>
          </p:cNvSpPr>
          <p:nvPr>
            <p:ph type="body"/>
          </p:nvPr>
        </p:nvSpPr>
        <p:spPr/>
        <p:txBody>
          <a:bodyPr lIns="91440" tIns="45720" rIns="91440" bIns="45720" anchor="t"/>
          <a:lstStyle/>
          <a:p>
            <a:pPr lvl="0"/>
            <a:endParaRPr lang="zh-CN" altLang="en-US"/>
          </a:p>
        </p:txBody>
      </p:sp>
      <p:sp>
        <p:nvSpPr>
          <p:cNvPr id="1229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微软雅黑" panose="020B0503020204020204" charset="-122"/>
                <a:ea typeface="微软雅黑" panose="020B0503020204020204" charset="-122"/>
              </a:rPr>
            </a:fld>
            <a:endParaRPr lang="zh-CN" altLang="en-US" sz="1200">
              <a:latin typeface="微软雅黑" panose="020B0503020204020204" charset="-122"/>
              <a:ea typeface="微软雅黑" panose="020B050302020402020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p:cNvSpPr>
          <p:nvPr>
            <p:ph type="sldImg"/>
          </p:nvPr>
        </p:nvSpPr>
        <p:spPr/>
      </p:sp>
      <p:sp>
        <p:nvSpPr>
          <p:cNvPr id="16386" name="备注占位符 2"/>
          <p:cNvSpPr>
            <a:spLocks noGrp="1"/>
          </p:cNvSpPr>
          <p:nvPr>
            <p:ph type="body"/>
          </p:nvPr>
        </p:nvSpPr>
        <p:spPr/>
        <p:txBody>
          <a:bodyPr lIns="91440" tIns="45720" rIns="91440" bIns="45720" anchor="t"/>
          <a:lstStyle/>
          <a:p>
            <a:pPr lvl="0"/>
            <a:endParaRPr lang="zh-CN" altLang="en-US"/>
          </a:p>
        </p:txBody>
      </p:sp>
      <p:sp>
        <p:nvSpPr>
          <p:cNvPr id="16387"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微软雅黑" panose="020B0503020204020204" charset="-122"/>
                <a:ea typeface="微软雅黑" panose="020B0503020204020204" charset="-122"/>
              </a:rPr>
            </a:fld>
            <a:endParaRPr lang="zh-CN" altLang="en-US" sz="1200">
              <a:latin typeface="微软雅黑" panose="020B0503020204020204" charset="-122"/>
              <a:ea typeface="微软雅黑" panose="020B050302020402020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p:cNvSpPr>
          <p:nvPr>
            <p:ph type="sldImg"/>
          </p:nvPr>
        </p:nvSpPr>
        <p:spPr/>
      </p:sp>
      <p:sp>
        <p:nvSpPr>
          <p:cNvPr id="16386" name="备注占位符 2"/>
          <p:cNvSpPr>
            <a:spLocks noGrp="1"/>
          </p:cNvSpPr>
          <p:nvPr>
            <p:ph type="body"/>
          </p:nvPr>
        </p:nvSpPr>
        <p:spPr/>
        <p:txBody>
          <a:bodyPr lIns="91440" tIns="45720" rIns="91440" bIns="45720" anchor="t"/>
          <a:lstStyle/>
          <a:p>
            <a:pPr lvl="0"/>
            <a:endParaRPr lang="zh-CN" altLang="en-US"/>
          </a:p>
        </p:txBody>
      </p:sp>
      <p:sp>
        <p:nvSpPr>
          <p:cNvPr id="16387"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微软雅黑" panose="020B0503020204020204" charset="-122"/>
                <a:ea typeface="微软雅黑" panose="020B0503020204020204" charset="-122"/>
              </a:rPr>
            </a:fld>
            <a:endParaRPr lang="zh-CN" altLang="en-US" sz="1200">
              <a:latin typeface="微软雅黑" panose="020B0503020204020204" charset="-122"/>
              <a:ea typeface="微软雅黑" panose="020B050302020402020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p:cNvSpPr>
            <a:spLocks noGrp="1" noRot="1" noChangeAspect="1"/>
          </p:cNvSpPr>
          <p:nvPr>
            <p:ph type="sldImg"/>
          </p:nvPr>
        </p:nvSpPr>
        <p:spPr/>
      </p:sp>
      <p:sp>
        <p:nvSpPr>
          <p:cNvPr id="12290" name="备注占位符 2"/>
          <p:cNvSpPr>
            <a:spLocks noGrp="1"/>
          </p:cNvSpPr>
          <p:nvPr>
            <p:ph type="body"/>
          </p:nvPr>
        </p:nvSpPr>
        <p:spPr/>
        <p:txBody>
          <a:bodyPr lIns="91440" tIns="45720" rIns="91440" bIns="45720" anchor="t"/>
          <a:lstStyle/>
          <a:p>
            <a:pPr lvl="0"/>
            <a:endParaRPr lang="zh-CN" altLang="en-US"/>
          </a:p>
        </p:txBody>
      </p:sp>
      <p:sp>
        <p:nvSpPr>
          <p:cNvPr id="1229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微软雅黑" panose="020B0503020204020204" charset="-122"/>
                <a:ea typeface="微软雅黑" panose="020B0503020204020204" charset="-122"/>
              </a:rPr>
            </a:fld>
            <a:endParaRPr lang="zh-CN" altLang="en-US" sz="1200">
              <a:latin typeface="微软雅黑" panose="020B0503020204020204" charset="-122"/>
              <a:ea typeface="微软雅黑" panose="020B050302020402020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p:cNvSpPr>
          <p:nvPr>
            <p:ph type="sldImg"/>
          </p:nvPr>
        </p:nvSpPr>
        <p:spPr/>
      </p:sp>
      <p:sp>
        <p:nvSpPr>
          <p:cNvPr id="16386" name="备注占位符 2"/>
          <p:cNvSpPr>
            <a:spLocks noGrp="1"/>
          </p:cNvSpPr>
          <p:nvPr>
            <p:ph type="body"/>
          </p:nvPr>
        </p:nvSpPr>
        <p:spPr/>
        <p:txBody>
          <a:bodyPr lIns="91440" tIns="45720" rIns="91440" bIns="45720" anchor="t"/>
          <a:lstStyle/>
          <a:p>
            <a:pPr lvl="0"/>
            <a:endParaRPr lang="zh-CN" altLang="en-US"/>
          </a:p>
        </p:txBody>
      </p:sp>
      <p:sp>
        <p:nvSpPr>
          <p:cNvPr id="16387"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微软雅黑" panose="020B0503020204020204" charset="-122"/>
                <a:ea typeface="微软雅黑" panose="020B0503020204020204" charset="-122"/>
              </a:rPr>
            </a:fld>
            <a:endParaRPr lang="zh-CN" altLang="en-US" sz="1200">
              <a:latin typeface="微软雅黑" panose="020B0503020204020204" charset="-122"/>
              <a:ea typeface="微软雅黑" panose="020B050302020402020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pPr fontAlgn="auto"/>
            <a:r>
              <a:rPr lang="zh-CN" altLang="en-US" strike="noStrike" noProof="1"/>
              <a:t>单击此处编辑标题</a:t>
            </a:r>
            <a:endParaRPr lang="zh-CN" altLang="en-US" strike="noStrike" noProof="1"/>
          </a:p>
        </p:txBody>
      </p:sp>
      <p:sp>
        <p:nvSpPr>
          <p:cNvPr id="3" name="副标题 2"/>
          <p:cNvSpPr>
            <a:spLocks noGrp="1"/>
          </p:cNvSpPr>
          <p:nvPr>
            <p:ph type="subTitle" idx="1" hasCustomPrompt="1"/>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单击此处编辑副标题</a:t>
            </a:r>
            <a:endParaRPr lang="zh-CN" altLang="en-US" strike="noStrike" noProof="1"/>
          </a:p>
        </p:txBody>
      </p:sp>
      <p:sp>
        <p:nvSpPr>
          <p:cNvPr id="4" name="日期占位符 3"/>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2" name="日期占位符 1"/>
          <p:cNvSpPr>
            <a:spLocks noGrp="1"/>
          </p:cNvSpPr>
          <p:nvPr>
            <p:ph type="dt" sz="half" idx="14"/>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5"/>
          </p:nvPr>
        </p:nvSpPr>
        <p:spPr/>
        <p:txBody>
          <a:bodyPr/>
          <a:lstStyle/>
          <a:p>
            <a:pPr fontAlgn="auto"/>
            <a:endParaRPr lang="zh-CN" altLang="en-US" strike="noStrike" noProof="1"/>
          </a:p>
        </p:txBody>
      </p:sp>
      <p:sp>
        <p:nvSpPr>
          <p:cNvPr id="4" name="灯片编号占位符 3"/>
          <p:cNvSpPr>
            <a:spLocks noGrp="1"/>
          </p:cNvSpPr>
          <p:nvPr>
            <p:ph type="sldNum" sz="quarter" idx="16"/>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fontAlgn="auto"/>
            <a:r>
              <a:rPr strike="noStrike" noProof="1">
                <a:sym typeface="+mn-ea"/>
              </a:rPr>
              <a:t>单击此处编辑标题</a:t>
            </a:r>
            <a:endParaRPr strike="noStrike" noProof="1">
              <a:sym typeface="+mn-ea"/>
            </a:endParaRPr>
          </a:p>
        </p:txBody>
      </p:sp>
      <p:sp>
        <p:nvSpPr>
          <p:cNvPr id="3" name="日期占位符 2"/>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lstStyle/>
          <a:p>
            <a:pPr fontAlgn="auto"/>
            <a:endParaRPr lang="zh-CN" altLang="en-US" strike="noStrike" noProof="1"/>
          </a:p>
        </p:txBody>
      </p:sp>
      <p:sp>
        <p:nvSpPr>
          <p:cNvPr id="5" name="灯片编号占位符 4"/>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pPr fontAlgn="auto"/>
            <a:r>
              <a:rPr lang="zh-CN" altLang="en-US" strike="noStrike" noProof="1"/>
              <a:t>单击此处编辑标题</a:t>
            </a:r>
            <a:endParaRPr lang="zh-CN" altLang="en-US" strike="noStrike" noProof="1"/>
          </a:p>
        </p:txBody>
      </p:sp>
      <p:sp>
        <p:nvSpPr>
          <p:cNvPr id="3" name="副标题 2"/>
          <p:cNvSpPr>
            <a:spLocks noGrp="1"/>
          </p:cNvSpPr>
          <p:nvPr>
            <p:ph type="subTitle" idx="1" hasCustomPrompt="1"/>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单击此处编辑副标题</a:t>
            </a:r>
            <a:endParaRPr lang="zh-CN" altLang="en-US" strike="noStrike" noProof="1"/>
          </a:p>
        </p:txBody>
      </p:sp>
      <p:sp>
        <p:nvSpPr>
          <p:cNvPr id="4" name="日期占位符 3"/>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idx="1"/>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日期占位符 3"/>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gradFill rotWithShape="0">
          <a:gsLst>
            <a:gs pos="0">
              <a:srgbClr val="FFFFFF"/>
            </a:gs>
            <a:gs pos="100000">
              <a:srgbClr val="DCDCDC"/>
            </a:gs>
          </a:gsLst>
          <a:lin ang="5400000"/>
          <a:tileRect/>
        </a:gradFill>
        <a:effectLst/>
      </p:bgPr>
    </p:bg>
    <p:spTree>
      <p:nvGrpSpPr>
        <p:cNvPr id="1" name=""/>
        <p:cNvGrpSpPr/>
        <p:nvPr/>
      </p:nvGrpSpPr>
      <p:grpSpPr>
        <a:xfrm>
          <a:off x="0" y="0"/>
          <a:ext cx="0" cy="0"/>
          <a:chOff x="0" y="0"/>
          <a:chExt cx="0" cy="0"/>
        </a:xfrm>
      </p:grpSpPr>
      <p:sp>
        <p:nvSpPr>
          <p:cNvPr id="33" name="矩形 32"/>
          <p:cNvSpPr/>
          <p:nvPr userDrawn="1"/>
        </p:nvSpPr>
        <p:spPr>
          <a:xfrm>
            <a:off x="0" y="0"/>
            <a:ext cx="12192000" cy="6858000"/>
          </a:xfrm>
          <a:prstGeom prst="rect">
            <a:avLst/>
          </a:prstGeom>
          <a:solidFill>
            <a:srgbClr val="215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7" name="矩形 6"/>
          <p:cNvSpPr/>
          <p:nvPr userDrawn="1"/>
        </p:nvSpPr>
        <p:spPr>
          <a:xfrm>
            <a:off x="127000" y="130175"/>
            <a:ext cx="11938000" cy="659765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 name="日期占位符 1"/>
          <p:cNvSpPr>
            <a:spLocks noGrp="1"/>
          </p:cNvSpPr>
          <p:nvPr>
            <p:ph type="dt" sz="half" idx="10"/>
          </p:nvPr>
        </p:nvSpPr>
        <p:spPr>
          <a:xfrm>
            <a:off x="879475" y="6350000"/>
            <a:ext cx="2700338" cy="315913"/>
          </a:xfrm>
          <a:prstGeom prst="rect">
            <a:avLst/>
          </a:prstGeom>
        </p:spPr>
        <p:txBody>
          <a:bodyPr vert="horz" lIns="91440" tIns="45720" rIns="91440" bIns="45720" rtlCol="0" anchor="ctr">
            <a:normAutofit/>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4" name="灯片编号占位符 3"/>
          <p:cNvSpPr>
            <a:spLocks noGrp="1"/>
          </p:cNvSpPr>
          <p:nvPr>
            <p:ph type="sldNum" sz="quarter" idx="12"/>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文本占位符 2"/>
          <p:cNvSpPr>
            <a:spLocks noGrp="1"/>
          </p:cNvSpPr>
          <p:nvPr>
            <p:ph type="body" idx="1" hasCustomPrompt="1"/>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单击此处编辑文本</a:t>
            </a:r>
            <a:endParaRPr lang="zh-CN" altLang="en-US" strike="noStrike" noProof="1"/>
          </a:p>
        </p:txBody>
      </p:sp>
      <p:sp>
        <p:nvSpPr>
          <p:cNvPr id="4" name="内容占位符 3"/>
          <p:cNvSpPr>
            <a:spLocks noGrp="1"/>
          </p:cNvSpPr>
          <p:nvPr>
            <p:ph sz="half" idx="2"/>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5" name="文本占位符 4"/>
          <p:cNvSpPr>
            <a:spLocks noGrp="1"/>
          </p:cNvSpPr>
          <p:nvPr>
            <p:ph type="body" sz="quarter" idx="3" hasCustomPrompt="1"/>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7" name="日期占位符 6"/>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lstStyle/>
          <a:p>
            <a:pPr fontAlgn="auto"/>
            <a:endParaRPr lang="zh-CN" altLang="en-US" strike="noStrike" noProof="1"/>
          </a:p>
        </p:txBody>
      </p:sp>
      <p:sp>
        <p:nvSpPr>
          <p:cNvPr id="5" name="灯片编号占位符 4"/>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a:sym typeface="+mn-ea"/>
            </a:endParaRPr>
          </a:p>
        </p:txBody>
      </p:sp>
      <p:sp>
        <p:nvSpPr>
          <p:cNvPr id="4" name="文本占位符 3"/>
          <p:cNvSpPr>
            <a:spLocks noGrp="1"/>
          </p:cNvSpPr>
          <p:nvPr>
            <p:ph type="body" sz="half" idx="2"/>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9" name="标题 8"/>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2" name="日期占位符 1"/>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idx="1"/>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日期占位符 3"/>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2" name="日期占位符 1"/>
          <p:cNvSpPr>
            <a:spLocks noGrp="1"/>
          </p:cNvSpPr>
          <p:nvPr>
            <p:ph type="dt" sz="half" idx="14"/>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5"/>
          </p:nvPr>
        </p:nvSpPr>
        <p:spPr/>
        <p:txBody>
          <a:bodyPr/>
          <a:lstStyle/>
          <a:p>
            <a:pPr fontAlgn="auto"/>
            <a:endParaRPr lang="zh-CN" altLang="en-US" strike="noStrike" noProof="1"/>
          </a:p>
        </p:txBody>
      </p:sp>
      <p:sp>
        <p:nvSpPr>
          <p:cNvPr id="4" name="灯片编号占位符 3"/>
          <p:cNvSpPr>
            <a:spLocks noGrp="1"/>
          </p:cNvSpPr>
          <p:nvPr>
            <p:ph type="sldNum" sz="quarter" idx="16"/>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fontAlgn="auto"/>
            <a:r>
              <a:rPr strike="noStrike" noProof="1">
                <a:sym typeface="+mn-ea"/>
              </a:rPr>
              <a:t>单击此处编辑标题</a:t>
            </a:r>
            <a:endParaRPr strike="noStrike" noProof="1">
              <a:sym typeface="+mn-ea"/>
            </a:endParaRPr>
          </a:p>
        </p:txBody>
      </p:sp>
      <p:sp>
        <p:nvSpPr>
          <p:cNvPr id="3" name="日期占位符 2"/>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lstStyle/>
          <a:p>
            <a:pPr fontAlgn="auto"/>
            <a:endParaRPr lang="zh-CN" altLang="en-US" strike="noStrike" noProof="1"/>
          </a:p>
        </p:txBody>
      </p:sp>
      <p:sp>
        <p:nvSpPr>
          <p:cNvPr id="5" name="灯片编号占位符 4"/>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gradFill rotWithShape="0">
          <a:gsLst>
            <a:gs pos="0">
              <a:srgbClr val="FFFFFF"/>
            </a:gs>
            <a:gs pos="100000">
              <a:srgbClr val="DCDCDC"/>
            </a:gs>
          </a:gsLst>
          <a:lin ang="5400000"/>
          <a:tileRect/>
        </a:gradFill>
        <a:effectLst/>
      </p:bgPr>
    </p:bg>
    <p:spTree>
      <p:nvGrpSpPr>
        <p:cNvPr id="1" name=""/>
        <p:cNvGrpSpPr/>
        <p:nvPr/>
      </p:nvGrpSpPr>
      <p:grpSpPr>
        <a:xfrm>
          <a:off x="0" y="0"/>
          <a:ext cx="0" cy="0"/>
          <a:chOff x="0" y="0"/>
          <a:chExt cx="0" cy="0"/>
        </a:xfrm>
      </p:grpSpPr>
      <p:sp>
        <p:nvSpPr>
          <p:cNvPr id="33" name="矩形 32"/>
          <p:cNvSpPr/>
          <p:nvPr userDrawn="1"/>
        </p:nvSpPr>
        <p:spPr>
          <a:xfrm>
            <a:off x="0" y="0"/>
            <a:ext cx="12192000" cy="6858000"/>
          </a:xfrm>
          <a:prstGeom prst="rect">
            <a:avLst/>
          </a:prstGeom>
          <a:solidFill>
            <a:srgbClr val="215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7" name="矩形 6"/>
          <p:cNvSpPr/>
          <p:nvPr userDrawn="1"/>
        </p:nvSpPr>
        <p:spPr>
          <a:xfrm>
            <a:off x="127000" y="130175"/>
            <a:ext cx="11938000" cy="659765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 name="日期占位符 1"/>
          <p:cNvSpPr>
            <a:spLocks noGrp="1"/>
          </p:cNvSpPr>
          <p:nvPr>
            <p:ph type="dt" sz="half" idx="10"/>
          </p:nvPr>
        </p:nvSpPr>
        <p:spPr>
          <a:xfrm>
            <a:off x="879475" y="6350000"/>
            <a:ext cx="2700338" cy="315913"/>
          </a:xfrm>
          <a:prstGeom prst="rect">
            <a:avLst/>
          </a:prstGeom>
        </p:spPr>
        <p:txBody>
          <a:bodyPr vert="horz" lIns="91440" tIns="45720" rIns="91440" bIns="45720" rtlCol="0" anchor="ctr">
            <a:normAutofit/>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4" name="灯片编号占位符 3"/>
          <p:cNvSpPr>
            <a:spLocks noGrp="1"/>
          </p:cNvSpPr>
          <p:nvPr>
            <p:ph type="sldNum" sz="quarter" idx="12"/>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文本占位符 2"/>
          <p:cNvSpPr>
            <a:spLocks noGrp="1"/>
          </p:cNvSpPr>
          <p:nvPr>
            <p:ph type="body" idx="1" hasCustomPrompt="1"/>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单击此处编辑文本</a:t>
            </a:r>
            <a:endParaRPr lang="zh-CN" altLang="en-US" strike="noStrike" noProof="1"/>
          </a:p>
        </p:txBody>
      </p:sp>
      <p:sp>
        <p:nvSpPr>
          <p:cNvPr id="4" name="内容占位符 3"/>
          <p:cNvSpPr>
            <a:spLocks noGrp="1"/>
          </p:cNvSpPr>
          <p:nvPr>
            <p:ph sz="half" idx="2"/>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5" name="文本占位符 4"/>
          <p:cNvSpPr>
            <a:spLocks noGrp="1"/>
          </p:cNvSpPr>
          <p:nvPr>
            <p:ph type="body" sz="quarter" idx="3" hasCustomPrompt="1"/>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7" name="日期占位符 6"/>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lstStyle/>
          <a:p>
            <a:pPr fontAlgn="auto"/>
            <a:endParaRPr lang="zh-CN" altLang="en-US" strike="noStrike" noProof="1"/>
          </a:p>
        </p:txBody>
      </p:sp>
      <p:sp>
        <p:nvSpPr>
          <p:cNvPr id="5" name="灯片编号占位符 4"/>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a:sym typeface="+mn-ea"/>
            </a:endParaRPr>
          </a:p>
        </p:txBody>
      </p:sp>
      <p:sp>
        <p:nvSpPr>
          <p:cNvPr id="4" name="文本占位符 3"/>
          <p:cNvSpPr>
            <a:spLocks noGrp="1"/>
          </p:cNvSpPr>
          <p:nvPr>
            <p:ph type="body" sz="half" idx="2"/>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9" name="标题 8"/>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2" name="日期占位符 1"/>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xml"/><Relationship Id="rId16" Type="http://schemas.openxmlformats.org/officeDocument/2006/relationships/tags" Target="../tags/tag5.xml"/><Relationship Id="rId15" Type="http://schemas.openxmlformats.org/officeDocument/2006/relationships/tags" Target="../tags/tag4.xml"/><Relationship Id="rId14" Type="http://schemas.openxmlformats.org/officeDocument/2006/relationships/tags" Target="../tags/tag3.xml"/><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2.xml"/><Relationship Id="rId16" Type="http://schemas.openxmlformats.org/officeDocument/2006/relationships/tags" Target="../tags/tag11.xml"/><Relationship Id="rId15" Type="http://schemas.openxmlformats.org/officeDocument/2006/relationships/tags" Target="../tags/tag10.xml"/><Relationship Id="rId14" Type="http://schemas.openxmlformats.org/officeDocument/2006/relationships/tags" Target="../tags/tag9.xml"/><Relationship Id="rId13" Type="http://schemas.openxmlformats.org/officeDocument/2006/relationships/tags" Target="../tags/tag8.xml"/><Relationship Id="rId12" Type="http://schemas.openxmlformats.org/officeDocument/2006/relationships/tags" Target="../tags/tag7.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a:tileRect/>
        </a:gradFill>
        <a:effectLst/>
      </p:bgPr>
    </p:bg>
    <p:spTree>
      <p:nvGrpSpPr>
        <p:cNvPr id="1" name=""/>
        <p:cNvGrpSpPr/>
        <p:nvPr/>
      </p:nvGrpSpPr>
      <p:grpSpPr>
        <a:xfrm>
          <a:off x="0" y="0"/>
          <a:ext cx="0" cy="0"/>
          <a:chOff x="0" y="0"/>
          <a:chExt cx="0" cy="0"/>
        </a:xfrm>
      </p:grpSpPr>
      <p:sp>
        <p:nvSpPr>
          <p:cNvPr id="1026" name="标题占位符 1"/>
          <p:cNvSpPr>
            <a:spLocks noGrp="1"/>
          </p:cNvSpPr>
          <p:nvPr>
            <p:ph type="title"/>
            <p:custDataLst>
              <p:tags r:id="rId12"/>
            </p:custDataLst>
          </p:nvPr>
        </p:nvSpPr>
        <p:spPr>
          <a:xfrm>
            <a:off x="669925" y="431800"/>
            <a:ext cx="10852150" cy="647700"/>
          </a:xfrm>
          <a:prstGeom prst="rect">
            <a:avLst/>
          </a:prstGeom>
          <a:noFill/>
          <a:ln w="9525">
            <a:noFill/>
          </a:ln>
        </p:spPr>
        <p:txBody>
          <a:bodyPr vert="horz" lIns="101600" tIns="38100" rIns="76200" bIns="38100" anchor="ctr"/>
          <a:lstStyle/>
          <a:p>
            <a:pPr lvl="0"/>
            <a:r>
              <a:rPr lang="zh-CN" altLang="en-US" dirty="0"/>
              <a:t>单击此处编辑母版标题样式</a:t>
            </a:r>
            <a:endParaRPr lang="zh-CN" altLang="en-US" dirty="0"/>
          </a:p>
        </p:txBody>
      </p:sp>
      <p:sp>
        <p:nvSpPr>
          <p:cNvPr id="1027" name="文本占位符 2"/>
          <p:cNvSpPr>
            <a:spLocks noGrp="1"/>
          </p:cNvSpPr>
          <p:nvPr>
            <p:ph type="body"/>
            <p:custDataLst>
              <p:tags r:id="rId13"/>
            </p:custDataLst>
          </p:nvPr>
        </p:nvSpPr>
        <p:spPr>
          <a:xfrm>
            <a:off x="669925" y="1295400"/>
            <a:ext cx="10852150" cy="5040313"/>
          </a:xfrm>
          <a:prstGeom prst="rect">
            <a:avLst/>
          </a:prstGeom>
          <a:noFill/>
          <a:ln w="9525">
            <a:noFill/>
          </a:ln>
        </p:spPr>
        <p:txBody>
          <a:bodyPr vert="horz" lIns="101600" tIns="0" rIns="82550" bIns="0" anchor="t"/>
          <a:lstStyle/>
          <a:p>
            <a:pPr lvl="0"/>
            <a:r>
              <a:rPr lang="zh-CN" altLang="en-US" dirty="0"/>
              <a:t>单击此处编辑母版文本样式</a:t>
            </a:r>
            <a:endParaRPr lang="zh-CN" altLang="en-US" dirty="0"/>
          </a:p>
          <a:p>
            <a:pPr lvl="1" indent="-22860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475" y="6350000"/>
            <a:ext cx="2700338" cy="315913"/>
          </a:xfrm>
          <a:prstGeom prst="rect">
            <a:avLst/>
          </a:prstGeom>
        </p:spPr>
        <p:txBody>
          <a:bodyPr vert="horz" lIns="91440" tIns="45720" rIns="91440" bIns="45720" rtlCol="0" anchor="ctr">
            <a:normAutofit/>
          </a:bodyPr>
          <a:lstStyle>
            <a:lvl1pPr algn="l">
              <a:defRPr sz="1200">
                <a:solidFill>
                  <a:schemeClr val="tx1">
                    <a:tint val="75000"/>
                  </a:schemeClr>
                </a:solidFill>
                <a:ea typeface="站酷文艺体" panose="02000603000000000000" charset="-122"/>
              </a:defRPr>
            </a:lvl1pPr>
          </a:lstStyle>
          <a:p>
            <a:pPr fontAlgn="auto"/>
            <a:fld id="{760FBDFE-C587-4B4C-A407-44438C67B59E}" type="datetimeFigureOut">
              <a:rPr lang="zh-CN" altLang="en-US" strike="noStrike" noProof="1" smtClean="0">
                <a:latin typeface="+mn-lt"/>
                <a:cs typeface="+mn-cs"/>
              </a:rPr>
            </a:fld>
            <a:endParaRPr lang="zh-CN" altLang="en-US" strike="noStrike" noProof="1"/>
          </a:p>
        </p:txBody>
      </p:sp>
      <p:sp>
        <p:nvSpPr>
          <p:cNvPr id="5" name="页脚占位符 4"/>
          <p:cNvSpPr>
            <a:spLocks noGrp="1"/>
          </p:cNvSpPr>
          <p:nvPr>
            <p:ph type="ftr" sz="quarter" idx="3"/>
            <p:custDataLst>
              <p:tags r:id="rId15"/>
            </p:custDataLst>
          </p:nvPr>
        </p:nvSpPr>
        <p:spPr>
          <a:xfrm>
            <a:off x="4116388" y="6350000"/>
            <a:ext cx="3959225" cy="315913"/>
          </a:xfrm>
          <a:prstGeom prst="rect">
            <a:avLst/>
          </a:prstGeom>
        </p:spPr>
        <p:txBody>
          <a:bodyPr vert="horz" lIns="91440" tIns="45720" rIns="91440" bIns="45720" rtlCol="0" anchor="ctr">
            <a:normAutofit/>
          </a:bodyPr>
          <a:lstStyle>
            <a:lvl1pPr algn="ctr">
              <a:defRPr sz="1200">
                <a:solidFill>
                  <a:schemeClr val="tx1">
                    <a:tint val="75000"/>
                  </a:schemeClr>
                </a:solidFill>
                <a:ea typeface="站酷文艺体" panose="02000603000000000000" charset="-122"/>
              </a:defRPr>
            </a:lvl1pPr>
          </a:lstStyle>
          <a:p>
            <a:pPr fontAlgn="auto"/>
            <a:endParaRPr lang="zh-CN" altLang="en-US" strike="noStrike" noProof="1"/>
          </a:p>
        </p:txBody>
      </p:sp>
      <p:sp>
        <p:nvSpPr>
          <p:cNvPr id="6" name="灯片编号占位符 5"/>
          <p:cNvSpPr>
            <a:spLocks noGrp="1"/>
          </p:cNvSpPr>
          <p:nvPr>
            <p:ph type="sldNum" sz="quarter" idx="4"/>
            <p:custDataLst>
              <p:tags r:id="rId16"/>
            </p:custDataLst>
          </p:nvPr>
        </p:nvSpPr>
        <p:spPr>
          <a:xfrm>
            <a:off x="8610600" y="6350000"/>
            <a:ext cx="2700338" cy="315913"/>
          </a:xfrm>
          <a:prstGeom prst="rect">
            <a:avLst/>
          </a:prstGeom>
        </p:spPr>
        <p:txBody>
          <a:bodyPr vert="horz" lIns="91440" tIns="45720" rIns="91440" bIns="45720" rtlCol="0" anchor="ctr">
            <a:normAutofit/>
          </a:bodyPr>
          <a:lstStyle>
            <a:lvl1pPr algn="r">
              <a:defRPr sz="1200">
                <a:solidFill>
                  <a:schemeClr val="tx1">
                    <a:tint val="75000"/>
                  </a:schemeClr>
                </a:solidFill>
                <a:ea typeface="站酷文艺体" panose="02000603000000000000" charset="-122"/>
              </a:defRPr>
            </a:lvl1pPr>
          </a:lstStyle>
          <a:p>
            <a:pPr fontAlgn="auto"/>
            <a:fld id="{49AE70B2-8BF9-45C0-BB95-33D1B9D3A854}" type="slidenum">
              <a:rPr lang="zh-CN" altLang="en-US" strike="noStrike" noProof="1" smtClean="0">
                <a:latin typeface="+mn-lt"/>
                <a:cs typeface="+mn-cs"/>
              </a:rPr>
            </a:fld>
            <a:endParaRPr lang="zh-CN" altLang="en-US" strike="noStrike" noProof="1"/>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ea typeface="站酷文艺体" panose="02000603000000000000"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hf sldNum="0" hdr="0" ftr="0" dt="0"/>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站酷文艺体" panose="02000603000000000000"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站酷文艺体" panose="02000603000000000000"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站酷文艺体" panose="02000603000000000000"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站酷文艺体" panose="02000603000000000000"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站酷文艺体" panose="02000603000000000000"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站酷文艺体" panose="02000603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a:tileRect/>
        </a:gradFill>
        <a:effectLst/>
      </p:bgPr>
    </p:bg>
    <p:spTree>
      <p:nvGrpSpPr>
        <p:cNvPr id="1" name=""/>
        <p:cNvGrpSpPr/>
        <p:nvPr/>
      </p:nvGrpSpPr>
      <p:grpSpPr>
        <a:xfrm>
          <a:off x="0" y="0"/>
          <a:ext cx="0" cy="0"/>
          <a:chOff x="0" y="0"/>
          <a:chExt cx="0" cy="0"/>
        </a:xfrm>
      </p:grpSpPr>
      <p:sp>
        <p:nvSpPr>
          <p:cNvPr id="2050" name="标题占位符 1"/>
          <p:cNvSpPr>
            <a:spLocks noGrp="1"/>
          </p:cNvSpPr>
          <p:nvPr>
            <p:ph type="title"/>
            <p:custDataLst>
              <p:tags r:id="rId12"/>
            </p:custDataLst>
          </p:nvPr>
        </p:nvSpPr>
        <p:spPr>
          <a:xfrm>
            <a:off x="669925" y="431800"/>
            <a:ext cx="10852150" cy="647700"/>
          </a:xfrm>
          <a:prstGeom prst="rect">
            <a:avLst/>
          </a:prstGeom>
          <a:noFill/>
          <a:ln w="9525">
            <a:noFill/>
          </a:ln>
        </p:spPr>
        <p:txBody>
          <a:bodyPr vert="horz" lIns="101600" tIns="38100" rIns="76200" bIns="38100" anchor="ctr"/>
          <a:lstStyle/>
          <a:p>
            <a:pPr lvl="0"/>
            <a:r>
              <a:rPr lang="zh-CN" altLang="en-US" dirty="0"/>
              <a:t>单击此处编辑母版标题样式</a:t>
            </a:r>
            <a:endParaRPr lang="zh-CN" altLang="en-US" dirty="0"/>
          </a:p>
        </p:txBody>
      </p:sp>
      <p:sp>
        <p:nvSpPr>
          <p:cNvPr id="2051" name="文本占位符 2"/>
          <p:cNvSpPr>
            <a:spLocks noGrp="1"/>
          </p:cNvSpPr>
          <p:nvPr>
            <p:ph type="body"/>
            <p:custDataLst>
              <p:tags r:id="rId13"/>
            </p:custDataLst>
          </p:nvPr>
        </p:nvSpPr>
        <p:spPr>
          <a:xfrm>
            <a:off x="669925" y="1295400"/>
            <a:ext cx="10852150" cy="5040313"/>
          </a:xfrm>
          <a:prstGeom prst="rect">
            <a:avLst/>
          </a:prstGeom>
          <a:noFill/>
          <a:ln w="9525">
            <a:noFill/>
          </a:ln>
        </p:spPr>
        <p:txBody>
          <a:bodyPr vert="horz" lIns="101600" tIns="0" rIns="82550" bIns="0" anchor="t"/>
          <a:lstStyle/>
          <a:p>
            <a:pPr lvl="0"/>
            <a:r>
              <a:rPr lang="zh-CN" altLang="en-US" dirty="0"/>
              <a:t>单击此处编辑母版文本样式</a:t>
            </a:r>
            <a:endParaRPr lang="zh-CN" altLang="en-US" dirty="0"/>
          </a:p>
          <a:p>
            <a:pPr lvl="1" indent="-22860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475" y="6350000"/>
            <a:ext cx="2700338" cy="315913"/>
          </a:xfrm>
          <a:prstGeom prst="rect">
            <a:avLst/>
          </a:prstGeom>
        </p:spPr>
        <p:txBody>
          <a:bodyPr vert="horz" lIns="91440" tIns="45720" rIns="91440" bIns="45720" rtlCol="0" anchor="ctr">
            <a:normAutofit/>
          </a:bodyPr>
          <a:lstStyle>
            <a:lvl1pPr algn="l">
              <a:defRPr sz="1200">
                <a:solidFill>
                  <a:schemeClr val="tx1">
                    <a:tint val="75000"/>
                  </a:schemeClr>
                </a:solidFill>
                <a:ea typeface="站酷文艺体" panose="02000603000000000000" charset="-122"/>
              </a:defRPr>
            </a:lvl1pPr>
          </a:lstStyle>
          <a:p>
            <a:pPr fontAlgn="auto"/>
            <a:fld id="{760FBDFE-C587-4B4C-A407-44438C67B59E}" type="datetimeFigureOut">
              <a:rPr lang="zh-CN" altLang="en-US" strike="noStrike" noProof="1" smtClean="0">
                <a:latin typeface="+mn-lt"/>
                <a:cs typeface="+mn-cs"/>
              </a:rPr>
            </a:fld>
            <a:endParaRPr lang="zh-CN" altLang="en-US" strike="noStrike" noProof="1"/>
          </a:p>
        </p:txBody>
      </p:sp>
      <p:sp>
        <p:nvSpPr>
          <p:cNvPr id="5" name="页脚占位符 4"/>
          <p:cNvSpPr>
            <a:spLocks noGrp="1"/>
          </p:cNvSpPr>
          <p:nvPr>
            <p:ph type="ftr" sz="quarter" idx="3"/>
            <p:custDataLst>
              <p:tags r:id="rId15"/>
            </p:custDataLst>
          </p:nvPr>
        </p:nvSpPr>
        <p:spPr>
          <a:xfrm>
            <a:off x="4116388" y="6350000"/>
            <a:ext cx="3959225" cy="315913"/>
          </a:xfrm>
          <a:prstGeom prst="rect">
            <a:avLst/>
          </a:prstGeom>
        </p:spPr>
        <p:txBody>
          <a:bodyPr vert="horz" lIns="91440" tIns="45720" rIns="91440" bIns="45720" rtlCol="0" anchor="ctr">
            <a:normAutofit/>
          </a:bodyPr>
          <a:lstStyle>
            <a:lvl1pPr algn="ctr">
              <a:defRPr sz="1200">
                <a:solidFill>
                  <a:schemeClr val="tx1">
                    <a:tint val="75000"/>
                  </a:schemeClr>
                </a:solidFill>
                <a:ea typeface="站酷文艺体" panose="02000603000000000000" charset="-122"/>
              </a:defRPr>
            </a:lvl1pPr>
          </a:lstStyle>
          <a:p>
            <a:pPr fontAlgn="auto"/>
            <a:endParaRPr lang="zh-CN" altLang="en-US" strike="noStrike" noProof="1"/>
          </a:p>
        </p:txBody>
      </p:sp>
      <p:sp>
        <p:nvSpPr>
          <p:cNvPr id="6" name="灯片编号占位符 5"/>
          <p:cNvSpPr>
            <a:spLocks noGrp="1"/>
          </p:cNvSpPr>
          <p:nvPr>
            <p:ph type="sldNum" sz="quarter" idx="4"/>
            <p:custDataLst>
              <p:tags r:id="rId16"/>
            </p:custDataLst>
          </p:nvPr>
        </p:nvSpPr>
        <p:spPr>
          <a:xfrm>
            <a:off x="8610600" y="6350000"/>
            <a:ext cx="2700338" cy="315913"/>
          </a:xfrm>
          <a:prstGeom prst="rect">
            <a:avLst/>
          </a:prstGeom>
        </p:spPr>
        <p:txBody>
          <a:bodyPr vert="horz" lIns="91440" tIns="45720" rIns="91440" bIns="45720" rtlCol="0" anchor="ctr">
            <a:normAutofit/>
          </a:bodyPr>
          <a:lstStyle>
            <a:lvl1pPr algn="r">
              <a:defRPr sz="1200">
                <a:solidFill>
                  <a:schemeClr val="tx1">
                    <a:tint val="75000"/>
                  </a:schemeClr>
                </a:solidFill>
                <a:ea typeface="站酷文艺体" panose="02000603000000000000" charset="-122"/>
              </a:defRPr>
            </a:lvl1pPr>
          </a:lstStyle>
          <a:p>
            <a:pPr fontAlgn="auto"/>
            <a:fld id="{49AE70B2-8BF9-45C0-BB95-33D1B9D3A854}" type="slidenum">
              <a:rPr lang="zh-CN" altLang="en-US" strike="noStrike" noProof="1" smtClean="0">
                <a:latin typeface="+mn-lt"/>
                <a:cs typeface="+mn-cs"/>
              </a:rPr>
            </a:fld>
            <a:endParaRPr lang="zh-CN" altLang="en-US" strike="noStrike" noProof="1"/>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ea typeface="站酷文艺体" panose="02000603000000000000"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hf sldNum="0" hdr="0" ftr="0" dt="0"/>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站酷文艺体" panose="02000603000000000000"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站酷文艺体" panose="02000603000000000000"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站酷文艺体" panose="02000603000000000000"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站酷文艺体" panose="02000603000000000000"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站酷文艺体" panose="02000603000000000000"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站酷文艺体" panose="02000603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4.xml"/><Relationship Id="rId2" Type="http://schemas.openxmlformats.org/officeDocument/2006/relationships/tags" Target="../tags/tag54.xml"/><Relationship Id="rId1"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55.xml"/></Relationships>
</file>

<file path=ppt/slides/_rels/slide12.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6" Type="http://schemas.openxmlformats.org/officeDocument/2006/relationships/notesSlide" Target="../notesSlides/notesSlide12.xml"/><Relationship Id="rId35" Type="http://schemas.openxmlformats.org/officeDocument/2006/relationships/slideLayout" Target="../slideLayouts/slideLayout14.xml"/><Relationship Id="rId34" Type="http://schemas.openxmlformats.org/officeDocument/2006/relationships/tags" Target="../tags/tag84.xml"/><Relationship Id="rId33" Type="http://schemas.openxmlformats.org/officeDocument/2006/relationships/image" Target="../media/image21.jpeg"/><Relationship Id="rId32" Type="http://schemas.openxmlformats.org/officeDocument/2006/relationships/image" Target="../media/image15.png"/><Relationship Id="rId31" Type="http://schemas.openxmlformats.org/officeDocument/2006/relationships/image" Target="../media/image20.jpeg"/><Relationship Id="rId30" Type="http://schemas.openxmlformats.org/officeDocument/2006/relationships/image" Target="../media/image19.jpeg"/><Relationship Id="rId3" Type="http://schemas.openxmlformats.org/officeDocument/2006/relationships/tags" Target="../tags/tag58.xml"/><Relationship Id="rId29" Type="http://schemas.openxmlformats.org/officeDocument/2006/relationships/image" Target="../media/image18.jpeg"/><Relationship Id="rId28" Type="http://schemas.openxmlformats.org/officeDocument/2006/relationships/tags" Target="../tags/tag83.xml"/><Relationship Id="rId27" Type="http://schemas.openxmlformats.org/officeDocument/2006/relationships/tags" Target="../tags/tag82.xml"/><Relationship Id="rId26" Type="http://schemas.openxmlformats.org/officeDocument/2006/relationships/tags" Target="../tags/tag81.xml"/><Relationship Id="rId25" Type="http://schemas.openxmlformats.org/officeDocument/2006/relationships/tags" Target="../tags/tag80.xml"/><Relationship Id="rId24" Type="http://schemas.openxmlformats.org/officeDocument/2006/relationships/tags" Target="../tags/tag79.xml"/><Relationship Id="rId23" Type="http://schemas.openxmlformats.org/officeDocument/2006/relationships/tags" Target="../tags/tag78.xml"/><Relationship Id="rId22" Type="http://schemas.openxmlformats.org/officeDocument/2006/relationships/tags" Target="../tags/tag77.xml"/><Relationship Id="rId21" Type="http://schemas.openxmlformats.org/officeDocument/2006/relationships/tags" Target="../tags/tag76.xml"/><Relationship Id="rId20" Type="http://schemas.openxmlformats.org/officeDocument/2006/relationships/tags" Target="../tags/tag75.xml"/><Relationship Id="rId2" Type="http://schemas.openxmlformats.org/officeDocument/2006/relationships/tags" Target="../tags/tag57.xml"/><Relationship Id="rId19" Type="http://schemas.openxmlformats.org/officeDocument/2006/relationships/tags" Target="../tags/tag74.xml"/><Relationship Id="rId18" Type="http://schemas.openxmlformats.org/officeDocument/2006/relationships/tags" Target="../tags/tag73.xml"/><Relationship Id="rId17" Type="http://schemas.openxmlformats.org/officeDocument/2006/relationships/tags" Target="../tags/tag72.xml"/><Relationship Id="rId16" Type="http://schemas.openxmlformats.org/officeDocument/2006/relationships/tags" Target="../tags/tag71.xml"/><Relationship Id="rId15" Type="http://schemas.openxmlformats.org/officeDocument/2006/relationships/tags" Target="../tags/tag70.xml"/><Relationship Id="rId14" Type="http://schemas.openxmlformats.org/officeDocument/2006/relationships/tags" Target="../tags/tag69.xml"/><Relationship Id="rId13" Type="http://schemas.openxmlformats.org/officeDocument/2006/relationships/tags" Target="../tags/tag68.xml"/><Relationship Id="rId12" Type="http://schemas.openxmlformats.org/officeDocument/2006/relationships/tags" Target="../tags/tag67.xml"/><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tags" Target="../tags/tag5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8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86.xml"/></Relationships>
</file>

<file path=ppt/slides/_rels/slide2.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9" Type="http://schemas.openxmlformats.org/officeDocument/2006/relationships/notesSlide" Target="../notesSlides/notesSlide2.xml"/><Relationship Id="rId18" Type="http://schemas.openxmlformats.org/officeDocument/2006/relationships/slideLayout" Target="../slideLayouts/slideLayout1.xml"/><Relationship Id="rId17" Type="http://schemas.openxmlformats.org/officeDocument/2006/relationships/tags" Target="../tags/tag30.xml"/><Relationship Id="rId16" Type="http://schemas.openxmlformats.org/officeDocument/2006/relationships/tags" Target="../tags/tag29.xml"/><Relationship Id="rId15" Type="http://schemas.openxmlformats.org/officeDocument/2006/relationships/tags" Target="../tags/tag28.xml"/><Relationship Id="rId14" Type="http://schemas.openxmlformats.org/officeDocument/2006/relationships/tags" Target="../tags/tag27.xml"/><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tags" Target="../tags/tag1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3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tags" Target="../tags/tag3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33.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4.xml"/><Relationship Id="rId6" Type="http://schemas.openxmlformats.org/officeDocument/2006/relationships/tags" Target="../tags/tag34.xml"/><Relationship Id="rId5" Type="http://schemas.openxmlformats.org/officeDocument/2006/relationships/image" Target="../media/image6.png"/><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4.xml"/><Relationship Id="rId3" Type="http://schemas.openxmlformats.org/officeDocument/2006/relationships/tags" Target="../tags/tag35.xml"/><Relationship Id="rId2" Type="http://schemas.openxmlformats.org/officeDocument/2006/relationships/image" Target="../media/image8.png"/><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36.xml"/></Relationships>
</file>

<file path=ppt/slides/_rels/slide9.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7" Type="http://schemas.openxmlformats.org/officeDocument/2006/relationships/notesSlide" Target="../notesSlides/notesSlide9.xml"/><Relationship Id="rId26" Type="http://schemas.openxmlformats.org/officeDocument/2006/relationships/slideLayout" Target="../slideLayouts/slideLayout14.xml"/><Relationship Id="rId25" Type="http://schemas.openxmlformats.org/officeDocument/2006/relationships/tags" Target="../tags/tag53.xml"/><Relationship Id="rId24" Type="http://schemas.openxmlformats.org/officeDocument/2006/relationships/image" Target="../media/image16.png"/><Relationship Id="rId23" Type="http://schemas.openxmlformats.org/officeDocument/2006/relationships/image" Target="../media/image15.png"/><Relationship Id="rId22" Type="http://schemas.openxmlformats.org/officeDocument/2006/relationships/image" Target="../media/image14.png"/><Relationship Id="rId21" Type="http://schemas.openxmlformats.org/officeDocument/2006/relationships/image" Target="../media/image13.png"/><Relationship Id="rId20" Type="http://schemas.openxmlformats.org/officeDocument/2006/relationships/image" Target="../media/image12.png"/><Relationship Id="rId2" Type="http://schemas.openxmlformats.org/officeDocument/2006/relationships/tags" Target="../tags/tag38.xml"/><Relationship Id="rId19" Type="http://schemas.openxmlformats.org/officeDocument/2006/relationships/image" Target="../media/image11.png"/><Relationship Id="rId18" Type="http://schemas.openxmlformats.org/officeDocument/2006/relationships/image" Target="../media/image10.png"/><Relationship Id="rId17" Type="http://schemas.openxmlformats.org/officeDocument/2006/relationships/image" Target="../media/image9.png"/><Relationship Id="rId16" Type="http://schemas.openxmlformats.org/officeDocument/2006/relationships/tags" Target="../tags/tag52.xml"/><Relationship Id="rId15" Type="http://schemas.openxmlformats.org/officeDocument/2006/relationships/tags" Target="../tags/tag51.xml"/><Relationship Id="rId14" Type="http://schemas.openxmlformats.org/officeDocument/2006/relationships/tags" Target="../tags/tag50.xml"/><Relationship Id="rId13" Type="http://schemas.openxmlformats.org/officeDocument/2006/relationships/tags" Target="../tags/tag49.xml"/><Relationship Id="rId12" Type="http://schemas.openxmlformats.org/officeDocument/2006/relationships/tags" Target="../tags/tag48.xml"/><Relationship Id="rId11" Type="http://schemas.openxmlformats.org/officeDocument/2006/relationships/tags" Target="../tags/tag47.xml"/><Relationship Id="rId10" Type="http://schemas.openxmlformats.org/officeDocument/2006/relationships/tags" Target="../tags/tag46.xml"/><Relationship Id="rId1" Type="http://schemas.openxmlformats.org/officeDocument/2006/relationships/tags" Target="../tags/tag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20" y="-1"/>
            <a:ext cx="12192919" cy="6951134"/>
          </a:xfrm>
          <a:prstGeom prst="rect">
            <a:avLst/>
          </a:prstGeom>
          <a:solidFill>
            <a:srgbClr val="215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9" name="矩形 8"/>
          <p:cNvSpPr/>
          <p:nvPr/>
        </p:nvSpPr>
        <p:spPr>
          <a:xfrm>
            <a:off x="-287143" y="-95257"/>
            <a:ext cx="12624616" cy="51349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altLang="zh-CN" strike="noStrike" noProof="1">
                <a:cs typeface="+mn-ea"/>
                <a:sym typeface="+mn-lt"/>
              </a:rPr>
              <a:t>                           </a:t>
            </a:r>
            <a:endParaRPr lang="zh-CN" altLang="en-US" strike="noStrike" noProof="1">
              <a:cs typeface="+mn-ea"/>
              <a:sym typeface="+mn-lt"/>
            </a:endParaRPr>
          </a:p>
        </p:txBody>
      </p:sp>
      <p:sp>
        <p:nvSpPr>
          <p:cNvPr id="7173" name="文本框 45"/>
          <p:cNvSpPr txBox="1"/>
          <p:nvPr/>
        </p:nvSpPr>
        <p:spPr>
          <a:xfrm>
            <a:off x="2030191" y="2057182"/>
            <a:ext cx="7989725" cy="1322070"/>
          </a:xfrm>
          <a:prstGeom prst="rect">
            <a:avLst/>
          </a:prstGeom>
          <a:noFill/>
          <a:ln w="9525">
            <a:noFill/>
          </a:ln>
        </p:spPr>
        <p:txBody>
          <a:bodyPr wrap="square" anchor="t">
            <a:spAutoFit/>
          </a:bodyPr>
          <a:lstStyle/>
          <a:p>
            <a:pPr algn="dist"/>
            <a:r>
              <a:rPr lang="en-US" altLang="zh-CN" sz="8000" b="1" u="sng" dirty="0">
                <a:solidFill>
                  <a:srgbClr val="002060"/>
                </a:solidFill>
                <a:latin typeface="+mn-lt"/>
                <a:ea typeface="+mn-ea"/>
                <a:cs typeface="+mn-ea"/>
                <a:sym typeface="+mn-lt"/>
              </a:rPr>
              <a:t>2025</a:t>
            </a:r>
            <a:r>
              <a:rPr lang="zh-CN" altLang="en-US" sz="8000" b="1" u="sng" dirty="0">
                <a:solidFill>
                  <a:srgbClr val="002060"/>
                </a:solidFill>
                <a:latin typeface="+mn-lt"/>
                <a:ea typeface="+mn-ea"/>
                <a:cs typeface="+mn-ea"/>
                <a:sym typeface="+mn-lt"/>
              </a:rPr>
              <a:t>推免生答辩</a:t>
            </a:r>
            <a:endParaRPr lang="zh-CN" altLang="en-US" sz="8000" b="1" u="sng" dirty="0">
              <a:solidFill>
                <a:srgbClr val="002060"/>
              </a:solidFill>
              <a:latin typeface="+mn-lt"/>
              <a:ea typeface="+mn-ea"/>
              <a:cs typeface="+mn-ea"/>
              <a:sym typeface="+mn-lt"/>
            </a:endParaRPr>
          </a:p>
        </p:txBody>
      </p:sp>
      <p:sp>
        <p:nvSpPr>
          <p:cNvPr id="7175" name="文本框 48"/>
          <p:cNvSpPr txBox="1"/>
          <p:nvPr/>
        </p:nvSpPr>
        <p:spPr>
          <a:xfrm>
            <a:off x="4598734" y="5066778"/>
            <a:ext cx="2994533" cy="523220"/>
          </a:xfrm>
          <a:prstGeom prst="rect">
            <a:avLst/>
          </a:prstGeom>
          <a:noFill/>
          <a:ln w="9525">
            <a:noFill/>
          </a:ln>
        </p:spPr>
        <p:txBody>
          <a:bodyPr wrap="square" anchor="t">
            <a:spAutoFit/>
          </a:bodyPr>
          <a:lstStyle/>
          <a:p>
            <a:pPr algn="ctr"/>
            <a:r>
              <a:rPr lang="zh-CN" altLang="en-US" sz="2800" dirty="0">
                <a:solidFill>
                  <a:schemeClr val="bg1"/>
                </a:solidFill>
                <a:latin typeface="+mn-lt"/>
                <a:ea typeface="+mn-ea"/>
                <a:cs typeface="+mn-ea"/>
                <a:sym typeface="+mn-lt"/>
              </a:rPr>
              <a:t>汇报人：贵诚滨</a:t>
            </a:r>
            <a:endParaRPr lang="zh-CN" altLang="en-US" sz="2800" dirty="0">
              <a:solidFill>
                <a:schemeClr val="bg1"/>
              </a:solidFill>
              <a:latin typeface="+mn-lt"/>
              <a:ea typeface="+mn-ea"/>
              <a:cs typeface="+mn-ea"/>
              <a:sym typeface="+mn-lt"/>
            </a:endParaRPr>
          </a:p>
        </p:txBody>
      </p:sp>
      <p:sp>
        <p:nvSpPr>
          <p:cNvPr id="7176" name="文本框 49"/>
          <p:cNvSpPr txBox="1"/>
          <p:nvPr/>
        </p:nvSpPr>
        <p:spPr>
          <a:xfrm>
            <a:off x="4759208" y="5589998"/>
            <a:ext cx="2673584" cy="368300"/>
          </a:xfrm>
          <a:prstGeom prst="rect">
            <a:avLst/>
          </a:prstGeom>
          <a:noFill/>
          <a:ln w="9525">
            <a:noFill/>
          </a:ln>
        </p:spPr>
        <p:txBody>
          <a:bodyPr wrap="square" anchor="t">
            <a:spAutoFit/>
          </a:bodyPr>
          <a:lstStyle/>
          <a:p>
            <a:pPr algn="ctr"/>
            <a:r>
              <a:rPr lang="zh-CN" altLang="en-US" dirty="0">
                <a:solidFill>
                  <a:schemeClr val="bg1"/>
                </a:solidFill>
                <a:latin typeface="+mn-lt"/>
                <a:ea typeface="+mn-ea"/>
                <a:cs typeface="+mn-ea"/>
                <a:sym typeface="+mn-lt"/>
              </a:rPr>
              <a:t>日期：</a:t>
            </a:r>
            <a:r>
              <a:rPr lang="en-US" altLang="zh-CN" dirty="0">
                <a:solidFill>
                  <a:schemeClr val="bg1"/>
                </a:solidFill>
                <a:latin typeface="+mn-lt"/>
                <a:ea typeface="+mn-ea"/>
                <a:cs typeface="+mn-ea"/>
                <a:sym typeface="+mn-lt"/>
              </a:rPr>
              <a:t>2024</a:t>
            </a:r>
            <a:r>
              <a:rPr lang="zh-CN" altLang="en-US" dirty="0">
                <a:solidFill>
                  <a:schemeClr val="bg1"/>
                </a:solidFill>
                <a:latin typeface="+mn-lt"/>
                <a:ea typeface="+mn-ea"/>
                <a:cs typeface="+mn-ea"/>
                <a:sym typeface="+mn-lt"/>
              </a:rPr>
              <a:t>年</a:t>
            </a:r>
            <a:r>
              <a:rPr lang="en-US" altLang="zh-CN" dirty="0">
                <a:solidFill>
                  <a:schemeClr val="bg1"/>
                </a:solidFill>
                <a:latin typeface="+mn-lt"/>
                <a:ea typeface="+mn-ea"/>
                <a:cs typeface="+mn-ea"/>
                <a:sym typeface="+mn-lt"/>
              </a:rPr>
              <a:t>9</a:t>
            </a:r>
            <a:r>
              <a:rPr lang="zh-CN" altLang="en-US" dirty="0">
                <a:solidFill>
                  <a:schemeClr val="bg1"/>
                </a:solidFill>
                <a:latin typeface="+mn-lt"/>
                <a:ea typeface="+mn-ea"/>
                <a:cs typeface="+mn-ea"/>
                <a:sym typeface="+mn-lt"/>
              </a:rPr>
              <a:t>月</a:t>
            </a:r>
            <a:r>
              <a:rPr lang="en-US" altLang="zh-CN" dirty="0">
                <a:solidFill>
                  <a:schemeClr val="bg1"/>
                </a:solidFill>
                <a:latin typeface="+mn-lt"/>
                <a:ea typeface="+mn-ea"/>
                <a:cs typeface="+mn-ea"/>
                <a:sym typeface="+mn-lt"/>
              </a:rPr>
              <a:t>25</a:t>
            </a:r>
            <a:r>
              <a:rPr lang="zh-CN" altLang="en-US" dirty="0">
                <a:solidFill>
                  <a:schemeClr val="bg1"/>
                </a:solidFill>
                <a:latin typeface="+mn-lt"/>
                <a:ea typeface="+mn-ea"/>
                <a:cs typeface="+mn-ea"/>
                <a:sym typeface="+mn-lt"/>
              </a:rPr>
              <a:t>日</a:t>
            </a:r>
            <a:endParaRPr lang="zh-CN" altLang="en-US" dirty="0">
              <a:solidFill>
                <a:schemeClr val="bg1"/>
              </a:solidFill>
              <a:latin typeface="+mn-lt"/>
              <a:ea typeface="+mn-ea"/>
              <a:cs typeface="+mn-ea"/>
              <a:sym typeface="+mn-l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a:off x="271463" y="342900"/>
            <a:ext cx="511175" cy="454025"/>
          </a:xfrm>
          <a:prstGeom prst="triangle">
            <a:avLst/>
          </a:prstGeom>
          <a:solidFill>
            <a:srgbClr val="215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cs typeface="+mn-ea"/>
              <a:sym typeface="+mn-lt"/>
            </a:endParaRPr>
          </a:p>
        </p:txBody>
      </p:sp>
      <p:sp>
        <p:nvSpPr>
          <p:cNvPr id="3" name="文本框 45"/>
          <p:cNvSpPr txBox="1"/>
          <p:nvPr/>
        </p:nvSpPr>
        <p:spPr>
          <a:xfrm>
            <a:off x="927894" y="278606"/>
            <a:ext cx="3429000" cy="582612"/>
          </a:xfrm>
          <a:prstGeom prst="rect">
            <a:avLst/>
          </a:prstGeom>
          <a:noFill/>
          <a:ln w="9525">
            <a:noFill/>
          </a:ln>
        </p:spPr>
        <p:txBody>
          <a:bodyPr wrap="square" anchor="t">
            <a:spAutoFit/>
          </a:bodyPr>
          <a:lstStyle/>
          <a:p>
            <a:pPr algn="dist"/>
            <a:r>
              <a:rPr lang="zh-CN" altLang="en-US" sz="3200" b="1" u="sng" dirty="0">
                <a:solidFill>
                  <a:srgbClr val="21507D"/>
                </a:solidFill>
                <a:latin typeface="+mn-lt"/>
                <a:ea typeface="+mn-ea"/>
                <a:cs typeface="+mn-ea"/>
                <a:sym typeface="+mn-lt"/>
              </a:rPr>
              <a:t>竞赛项目</a:t>
            </a:r>
            <a:endParaRPr lang="zh-CN" altLang="en-US" sz="3200" b="1" u="sng" dirty="0">
              <a:solidFill>
                <a:srgbClr val="21507D"/>
              </a:solidFill>
              <a:latin typeface="+mn-lt"/>
              <a:ea typeface="+mn-ea"/>
              <a:cs typeface="+mn-ea"/>
              <a:sym typeface="+mn-lt"/>
            </a:endParaRPr>
          </a:p>
        </p:txBody>
      </p:sp>
      <p:sp>
        <p:nvSpPr>
          <p:cNvPr id="5" name="文本框 4"/>
          <p:cNvSpPr txBox="1"/>
          <p:nvPr/>
        </p:nvSpPr>
        <p:spPr>
          <a:xfrm>
            <a:off x="540597" y="1166614"/>
            <a:ext cx="8128000" cy="369332"/>
          </a:xfrm>
          <a:prstGeom prst="rect">
            <a:avLst/>
          </a:prstGeom>
          <a:noFill/>
        </p:spPr>
        <p:txBody>
          <a:bodyPr wrap="square">
            <a:spAutoFit/>
          </a:bodyPr>
          <a:lstStyle/>
          <a:p>
            <a:r>
              <a:rPr lang="zh-CN" altLang="en-US" sz="1800" b="1" spc="35" dirty="0">
                <a:solidFill>
                  <a:schemeClr val="accent1">
                    <a:lumMod val="50000"/>
                  </a:schemeClr>
                </a:solidFill>
                <a:effectLst/>
                <a:latin typeface="黑体" panose="02010609060101010101" pitchFamily="49" charset="-122"/>
                <a:ea typeface="黑体" panose="02010609060101010101" pitchFamily="49" charset="-122"/>
                <a:cs typeface="楷体" panose="02010609060101010101" pitchFamily="49" charset="-122"/>
              </a:rPr>
              <a:t>运动目标控制与自动追踪系统</a:t>
            </a:r>
            <a:r>
              <a:rPr lang="en-US" altLang="zh-CN" sz="1800" b="1" spc="35" dirty="0">
                <a:solidFill>
                  <a:schemeClr val="accent1">
                    <a:lumMod val="50000"/>
                  </a:schemeClr>
                </a:solidFill>
                <a:effectLst/>
                <a:latin typeface="黑体" panose="02010609060101010101" pitchFamily="49" charset="-122"/>
                <a:ea typeface="黑体" panose="02010609060101010101" pitchFamily="49" charset="-122"/>
                <a:cs typeface="楷体" panose="02010609060101010101" pitchFamily="49" charset="-122"/>
              </a:rPr>
              <a:t>——</a:t>
            </a:r>
            <a:r>
              <a:rPr lang="zh-CN" altLang="en-US" b="1" spc="35" dirty="0">
                <a:solidFill>
                  <a:schemeClr val="accent1">
                    <a:lumMod val="50000"/>
                  </a:schemeClr>
                </a:solidFill>
                <a:latin typeface="黑体" panose="02010609060101010101" pitchFamily="49" charset="-122"/>
                <a:ea typeface="黑体" panose="02010609060101010101" pitchFamily="49" charset="-122"/>
                <a:cs typeface="楷体" panose="02010609060101010101" pitchFamily="49" charset="-122"/>
              </a:rPr>
              <a:t>电赛全国二等奖</a:t>
            </a:r>
            <a:r>
              <a:rPr lang="zh-CN" altLang="en-US" sz="1800" b="1" spc="35" dirty="0">
                <a:solidFill>
                  <a:schemeClr val="accent1">
                    <a:lumMod val="50000"/>
                  </a:schemeClr>
                </a:solidFill>
                <a:effectLst/>
                <a:latin typeface="黑体" panose="02010609060101010101" pitchFamily="49" charset="-122"/>
                <a:ea typeface="黑体" panose="02010609060101010101" pitchFamily="49" charset="-122"/>
                <a:cs typeface="楷体" panose="02010609060101010101" pitchFamily="49" charset="-122"/>
              </a:rPr>
              <a:t>核心负责人</a:t>
            </a:r>
            <a:endParaRPr lang="zh-CN" altLang="en-US" sz="1800" dirty="0">
              <a:solidFill>
                <a:schemeClr val="accent1">
                  <a:lumMod val="50000"/>
                </a:schemeClr>
              </a:solidFill>
              <a:latin typeface="黑体" panose="02010609060101010101" pitchFamily="49" charset="-122"/>
              <a:ea typeface="黑体" panose="02010609060101010101" pitchFamily="49" charset="-122"/>
            </a:endParaRPr>
          </a:p>
        </p:txBody>
      </p:sp>
      <p:sp>
        <p:nvSpPr>
          <p:cNvPr id="7" name="文本框 6"/>
          <p:cNvSpPr txBox="1"/>
          <p:nvPr/>
        </p:nvSpPr>
        <p:spPr>
          <a:xfrm>
            <a:off x="386080" y="1986595"/>
            <a:ext cx="6583680" cy="2861310"/>
          </a:xfrm>
          <a:prstGeom prst="rect">
            <a:avLst/>
          </a:prstGeom>
          <a:noFill/>
        </p:spPr>
        <p:txBody>
          <a:bodyPr wrap="square">
            <a:spAutoFit/>
          </a:bodyPr>
          <a:lstStyle/>
          <a:p>
            <a:r>
              <a:rPr lang="zh-CN" altLang="zh-CN" sz="1800" b="1" spc="35" dirty="0">
                <a:effectLst/>
                <a:latin typeface="微软雅黑" panose="020B0503020204020204" charset="-122"/>
                <a:ea typeface="楷体" panose="02010609060101010101" pitchFamily="49" charset="-122"/>
                <a:cs typeface="楷体" panose="02010609060101010101" pitchFamily="49" charset="-122"/>
              </a:rPr>
              <a:t>研究内容：</a:t>
            </a:r>
            <a:r>
              <a:rPr lang="zh-CN" altLang="en-US" sz="1800" dirty="0">
                <a:solidFill>
                  <a:srgbClr val="000000"/>
                </a:solidFill>
                <a:effectLst/>
                <a:latin typeface="等线" panose="02010600030101010101" pitchFamily="2" charset="-122"/>
                <a:ea typeface="等线" panose="02010600030101010101" pitchFamily="2" charset="-122"/>
              </a:rPr>
              <a:t> </a:t>
            </a:r>
            <a:r>
              <a:rPr lang="zh-CN" altLang="en-US" spc="35" dirty="0">
                <a:latin typeface="微软雅黑" panose="020B0503020204020204" charset="-122"/>
                <a:ea typeface="楷体" panose="02010609060101010101" pitchFamily="49" charset="-122"/>
              </a:rPr>
              <a:t>系统分为两套，模拟运动目标控制和自动追踪。运动系统检测目标位置并控制云台巡线；追踪系统通过单片机实现目标追踪，并报警</a:t>
            </a:r>
            <a:endParaRPr lang="en-US" altLang="zh-CN" spc="35" dirty="0">
              <a:latin typeface="微软雅黑" panose="020B0503020204020204" charset="-122"/>
              <a:ea typeface="楷体" panose="02010609060101010101" pitchFamily="49" charset="-122"/>
            </a:endParaRPr>
          </a:p>
          <a:p>
            <a:r>
              <a:rPr lang="zh-CN" altLang="zh-CN" sz="1800" b="1" spc="35" dirty="0">
                <a:effectLst/>
                <a:latin typeface="微软雅黑" panose="020B0503020204020204" charset="-122"/>
                <a:ea typeface="楷体" panose="02010609060101010101" pitchFamily="49" charset="-122"/>
                <a:cs typeface="楷体" panose="02010609060101010101" pitchFamily="49" charset="-122"/>
              </a:rPr>
              <a:t>承担工作：</a:t>
            </a:r>
            <a:r>
              <a:rPr lang="zh-CN" altLang="en-US" sz="1800" spc="35" dirty="0">
                <a:effectLst/>
                <a:latin typeface="微软雅黑" panose="020B0503020204020204" charset="-122"/>
                <a:ea typeface="楷体" panose="02010609060101010101" pitchFamily="49" charset="-122"/>
                <a:cs typeface="楷体" panose="02010609060101010101" pitchFamily="49" charset="-122"/>
              </a:rPr>
              <a:t>基于 </a:t>
            </a:r>
            <a:r>
              <a:rPr lang="en-US" altLang="zh-CN" sz="1800" spc="35" dirty="0" err="1">
                <a:effectLst/>
                <a:latin typeface="微软雅黑" panose="020B0503020204020204" charset="-122"/>
                <a:ea typeface="楷体" panose="02010609060101010101" pitchFamily="49" charset="-122"/>
                <a:cs typeface="楷体" panose="02010609060101010101" pitchFamily="49" charset="-122"/>
              </a:rPr>
              <a:t>OpenMV</a:t>
            </a:r>
            <a:r>
              <a:rPr lang="en-US" altLang="zh-CN" sz="1800" spc="35" dirty="0">
                <a:effectLst/>
                <a:latin typeface="微软雅黑" panose="020B0503020204020204" charset="-122"/>
                <a:ea typeface="楷体" panose="02010609060101010101" pitchFamily="49" charset="-122"/>
                <a:cs typeface="楷体" panose="02010609060101010101" pitchFamily="49" charset="-122"/>
              </a:rPr>
              <a:t> </a:t>
            </a:r>
            <a:r>
              <a:rPr lang="zh-CN" altLang="en-US" sz="1800" spc="35" dirty="0">
                <a:effectLst/>
                <a:latin typeface="微软雅黑" panose="020B0503020204020204" charset="-122"/>
                <a:ea typeface="楷体" panose="02010609060101010101" pitchFamily="49" charset="-122"/>
                <a:cs typeface="楷体" panose="02010609060101010101" pitchFamily="49" charset="-122"/>
              </a:rPr>
              <a:t>模块进行图像颜色、形状和边缘检测，识别特定运动目标；</a:t>
            </a:r>
            <a:r>
              <a:rPr lang="zh-CN" altLang="en-US" sz="1800" b="1" spc="35" dirty="0">
                <a:effectLst/>
                <a:latin typeface="微软雅黑" panose="020B0503020204020204" charset="-122"/>
                <a:ea typeface="楷体" panose="02010609060101010101" pitchFamily="49" charset="-122"/>
                <a:cs typeface="楷体" panose="02010609060101010101" pitchFamily="49" charset="-122"/>
              </a:rPr>
              <a:t>设计通信协议</a:t>
            </a:r>
            <a:r>
              <a:rPr lang="zh-CN" altLang="en-US" sz="1800" spc="35" dirty="0">
                <a:effectLst/>
                <a:latin typeface="微软雅黑" panose="020B0503020204020204" charset="-122"/>
                <a:ea typeface="楷体" panose="02010609060101010101" pitchFamily="49" charset="-122"/>
                <a:cs typeface="楷体" panose="02010609060101010101" pitchFamily="49" charset="-122"/>
              </a:rPr>
              <a:t>，高效传输图像数据；编写单片机端的</a:t>
            </a:r>
            <a:r>
              <a:rPr lang="zh-CN" altLang="en-US" sz="1800" b="1" spc="35" dirty="0">
                <a:effectLst/>
                <a:latin typeface="微软雅黑" panose="020B0503020204020204" charset="-122"/>
                <a:ea typeface="楷体" panose="02010609060101010101" pitchFamily="49" charset="-122"/>
                <a:cs typeface="楷体" panose="02010609060101010101" pitchFamily="49" charset="-122"/>
              </a:rPr>
              <a:t>图像解析和处理</a:t>
            </a:r>
            <a:r>
              <a:rPr lang="zh-CN" altLang="en-US" sz="1800" spc="35" dirty="0">
                <a:effectLst/>
                <a:latin typeface="微软雅黑" panose="020B0503020204020204" charset="-122"/>
                <a:ea typeface="楷体" panose="02010609060101010101" pitchFamily="49" charset="-122"/>
                <a:cs typeface="楷体" panose="02010609060101010101" pitchFamily="49" charset="-122"/>
              </a:rPr>
              <a:t>代码，实现目标跟踪和控制逻辑；</a:t>
            </a:r>
            <a:endParaRPr lang="en-US" altLang="zh-CN" sz="1800" spc="35" dirty="0">
              <a:effectLst/>
              <a:latin typeface="微软雅黑" panose="020B0503020204020204" charset="-122"/>
              <a:ea typeface="楷体" panose="02010609060101010101" pitchFamily="49" charset="-122"/>
              <a:cs typeface="楷体" panose="02010609060101010101" pitchFamily="49" charset="-122"/>
            </a:endParaRPr>
          </a:p>
          <a:p>
            <a:r>
              <a:rPr lang="zh-CN" altLang="zh-CN" sz="1800" b="1" spc="35" dirty="0">
                <a:effectLst/>
                <a:latin typeface="微软雅黑" panose="020B0503020204020204" charset="-122"/>
                <a:ea typeface="楷体" panose="02010609060101010101" pitchFamily="49" charset="-122"/>
                <a:cs typeface="楷体" panose="02010609060101010101" pitchFamily="49" charset="-122"/>
              </a:rPr>
              <a:t>取得成果：</a:t>
            </a:r>
            <a:r>
              <a:rPr lang="zh-CN" altLang="en-US" sz="1800" spc="35" dirty="0">
                <a:effectLst/>
                <a:latin typeface="Times New Roman" panose="02020603050405020304" pitchFamily="18" charset="0"/>
                <a:ea typeface="楷体" panose="02010609060101010101" pitchFamily="49" charset="-122"/>
                <a:cs typeface="Times New Roman" panose="02020603050405020304" pitchFamily="18" charset="0"/>
              </a:rPr>
              <a:t>巡线模式对 </a:t>
            </a:r>
            <a:r>
              <a:rPr lang="en-US" altLang="zh-CN" sz="1800" b="1" spc="35" dirty="0">
                <a:effectLst/>
                <a:latin typeface="Times New Roman" panose="02020603050405020304" pitchFamily="18" charset="0"/>
                <a:ea typeface="楷体" panose="02010609060101010101" pitchFamily="49" charset="-122"/>
                <a:cs typeface="Times New Roman" panose="02020603050405020304" pitchFamily="18" charset="0"/>
              </a:rPr>
              <a:t>1.8cm </a:t>
            </a:r>
            <a:r>
              <a:rPr lang="zh-CN" altLang="en-US" sz="1800" spc="35" dirty="0">
                <a:effectLst/>
                <a:latin typeface="Times New Roman" panose="02020603050405020304" pitchFamily="18" charset="0"/>
                <a:ea typeface="楷体" panose="02010609060101010101" pitchFamily="49" charset="-122"/>
                <a:cs typeface="Times New Roman" panose="02020603050405020304" pitchFamily="18" charset="0"/>
              </a:rPr>
              <a:t>宽黑线进行巡线准确度达 </a:t>
            </a:r>
            <a:r>
              <a:rPr lang="en-US" altLang="zh-CN" sz="1800" b="1" spc="35" dirty="0">
                <a:effectLst/>
                <a:latin typeface="Times New Roman" panose="02020603050405020304" pitchFamily="18" charset="0"/>
                <a:ea typeface="楷体" panose="02010609060101010101" pitchFamily="49" charset="-122"/>
                <a:cs typeface="Times New Roman" panose="02020603050405020304" pitchFamily="18" charset="0"/>
              </a:rPr>
              <a:t>95%</a:t>
            </a:r>
            <a:r>
              <a:rPr lang="zh-CN" altLang="en-US" sz="1800" spc="35" dirty="0">
                <a:effectLst/>
                <a:latin typeface="Times New Roman" panose="02020603050405020304" pitchFamily="18" charset="0"/>
                <a:ea typeface="楷体" panose="02010609060101010101" pitchFamily="49" charset="-122"/>
                <a:cs typeface="Times New Roman" panose="02020603050405020304" pitchFamily="18" charset="0"/>
              </a:rPr>
              <a:t>；目标追踪可在包含多种颜色和光照的复杂环境中准确追踪目标，每秒计算 </a:t>
            </a:r>
            <a:r>
              <a:rPr lang="en-US" altLang="zh-CN" sz="1800" spc="35" dirty="0">
                <a:effectLst/>
                <a:latin typeface="Times New Roman" panose="02020603050405020304" pitchFamily="18" charset="0"/>
                <a:ea typeface="楷体" panose="02010609060101010101" pitchFamily="49" charset="-122"/>
                <a:cs typeface="Times New Roman" panose="02020603050405020304" pitchFamily="18" charset="0"/>
              </a:rPr>
              <a:t>30 </a:t>
            </a:r>
            <a:r>
              <a:rPr lang="zh-CN" altLang="en-US" sz="1800" spc="35" dirty="0">
                <a:effectLst/>
                <a:latin typeface="Times New Roman" panose="02020603050405020304" pitchFamily="18" charset="0"/>
                <a:ea typeface="楷体" panose="02010609060101010101" pitchFamily="49" charset="-122"/>
                <a:cs typeface="Times New Roman" panose="02020603050405020304" pitchFamily="18" charset="0"/>
              </a:rPr>
              <a:t>帧，</a:t>
            </a:r>
            <a:r>
              <a:rPr lang="en-US" altLang="zh-CN" sz="1800" b="1" spc="35" dirty="0">
                <a:effectLst/>
                <a:latin typeface="Times New Roman" panose="02020603050405020304" pitchFamily="18" charset="0"/>
                <a:ea typeface="楷体" panose="02010609060101010101" pitchFamily="49" charset="-122"/>
                <a:cs typeface="Times New Roman" panose="02020603050405020304" pitchFamily="18" charset="0"/>
              </a:rPr>
              <a:t>1s </a:t>
            </a:r>
            <a:r>
              <a:rPr lang="zh-CN" altLang="en-US" sz="1800" spc="35" dirty="0">
                <a:effectLst/>
                <a:latin typeface="Times New Roman" panose="02020603050405020304" pitchFamily="18" charset="0"/>
                <a:ea typeface="楷体" panose="02010609060101010101" pitchFamily="49" charset="-122"/>
                <a:cs typeface="Times New Roman" panose="02020603050405020304" pitchFamily="18" charset="0"/>
              </a:rPr>
              <a:t>内可实现发现到追踪</a:t>
            </a:r>
            <a:endParaRPr lang="zh-CN" altLang="zh-CN" sz="1800" dirty="0">
              <a:effectLst/>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418795" y="1877060"/>
            <a:ext cx="4313283" cy="3241269"/>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0"/>
            <a:ext cx="4033838" cy="6858000"/>
          </a:xfrm>
          <a:prstGeom prst="rect">
            <a:avLst/>
          </a:prstGeom>
          <a:solidFill>
            <a:srgbClr val="215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grpSp>
        <p:nvGrpSpPr>
          <p:cNvPr id="11266" name="组合 44"/>
          <p:cNvGrpSpPr/>
          <p:nvPr/>
        </p:nvGrpSpPr>
        <p:grpSpPr>
          <a:xfrm>
            <a:off x="3363913" y="1593850"/>
            <a:ext cx="6892925" cy="3511550"/>
            <a:chOff x="5297" y="2689"/>
            <a:chExt cx="10856" cy="5530"/>
          </a:xfrm>
        </p:grpSpPr>
        <p:sp useBgFill="1">
          <p:nvSpPr>
            <p:cNvPr id="38" name="任意多边形 37"/>
            <p:cNvSpPr/>
            <p:nvPr/>
          </p:nvSpPr>
          <p:spPr>
            <a:xfrm>
              <a:off x="5297" y="2689"/>
              <a:ext cx="9828" cy="5531"/>
            </a:xfrm>
            <a:custGeom>
              <a:avLst/>
              <a:gdLst/>
              <a:ahLst/>
              <a:cxnLst>
                <a:cxn ang="3">
                  <a:pos x="hc" y="t"/>
                </a:cxn>
                <a:cxn ang="cd2">
                  <a:pos x="l" y="vc"/>
                </a:cxn>
                <a:cxn ang="cd4">
                  <a:pos x="hc" y="b"/>
                </a:cxn>
                <a:cxn ang="0">
                  <a:pos x="r" y="vc"/>
                </a:cxn>
              </a:cxnLst>
              <a:rect l="l" t="t" r="r" b="b"/>
              <a:pathLst>
                <a:path w="9828" h="5531">
                  <a:moveTo>
                    <a:pt x="252" y="224"/>
                  </a:moveTo>
                  <a:lnTo>
                    <a:pt x="9576" y="224"/>
                  </a:lnTo>
                  <a:lnTo>
                    <a:pt x="9576" y="5307"/>
                  </a:lnTo>
                  <a:lnTo>
                    <a:pt x="252" y="5307"/>
                  </a:lnTo>
                  <a:lnTo>
                    <a:pt x="252" y="224"/>
                  </a:lnTo>
                  <a:close/>
                  <a:moveTo>
                    <a:pt x="0" y="0"/>
                  </a:moveTo>
                  <a:lnTo>
                    <a:pt x="9828" y="0"/>
                  </a:lnTo>
                  <a:lnTo>
                    <a:pt x="9828" y="5531"/>
                  </a:lnTo>
                  <a:lnTo>
                    <a:pt x="0" y="553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auto"/>
              <a:endParaRPr lang="zh-CN" altLang="en-US" strike="noStrike" noProof="1">
                <a:cs typeface="+mn-ea"/>
                <a:sym typeface="+mn-lt"/>
              </a:endParaRPr>
            </a:p>
          </p:txBody>
        </p:sp>
        <p:sp>
          <p:nvSpPr>
            <p:cNvPr id="40" name="任意多边形 39"/>
            <p:cNvSpPr/>
            <p:nvPr/>
          </p:nvSpPr>
          <p:spPr>
            <a:xfrm>
              <a:off x="6353" y="2689"/>
              <a:ext cx="9800" cy="5531"/>
            </a:xfrm>
            <a:custGeom>
              <a:avLst/>
              <a:gdLst/>
              <a:ahLst/>
              <a:cxnLst>
                <a:cxn ang="3">
                  <a:pos x="hc" y="t"/>
                </a:cxn>
                <a:cxn ang="cd2">
                  <a:pos x="l" y="vc"/>
                </a:cxn>
                <a:cxn ang="cd4">
                  <a:pos x="hc" y="b"/>
                </a:cxn>
                <a:cxn ang="0">
                  <a:pos x="r" y="vc"/>
                </a:cxn>
              </a:cxnLst>
              <a:rect l="l" t="t" r="r" b="b"/>
              <a:pathLst>
                <a:path w="8772" h="5531">
                  <a:moveTo>
                    <a:pt x="0" y="224"/>
                  </a:moveTo>
                  <a:lnTo>
                    <a:pt x="8520" y="224"/>
                  </a:lnTo>
                  <a:lnTo>
                    <a:pt x="8520" y="5307"/>
                  </a:lnTo>
                  <a:lnTo>
                    <a:pt x="0" y="5307"/>
                  </a:lnTo>
                  <a:lnTo>
                    <a:pt x="0" y="5531"/>
                  </a:lnTo>
                  <a:lnTo>
                    <a:pt x="8772" y="5531"/>
                  </a:lnTo>
                  <a:lnTo>
                    <a:pt x="8772" y="0"/>
                  </a:lnTo>
                  <a:lnTo>
                    <a:pt x="0" y="0"/>
                  </a:lnTo>
                  <a:lnTo>
                    <a:pt x="0" y="224"/>
                  </a:lnTo>
                  <a:close/>
                </a:path>
              </a:pathLst>
            </a:custGeom>
            <a:solidFill>
              <a:srgbClr val="2150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auto"/>
              <a:endParaRPr lang="zh-CN" altLang="en-US" strike="noStrike" noProof="1">
                <a:cs typeface="+mn-ea"/>
                <a:sym typeface="+mn-lt"/>
              </a:endParaRPr>
            </a:p>
          </p:txBody>
        </p:sp>
      </p:grpSp>
      <p:sp>
        <p:nvSpPr>
          <p:cNvPr id="11269" name="文本框 45"/>
          <p:cNvSpPr txBox="1"/>
          <p:nvPr/>
        </p:nvSpPr>
        <p:spPr>
          <a:xfrm>
            <a:off x="4219575" y="1912938"/>
            <a:ext cx="5384800" cy="1015663"/>
          </a:xfrm>
          <a:prstGeom prst="rect">
            <a:avLst/>
          </a:prstGeom>
          <a:noFill/>
          <a:ln w="9525">
            <a:noFill/>
          </a:ln>
        </p:spPr>
        <p:txBody>
          <a:bodyPr wrap="square" anchor="t">
            <a:spAutoFit/>
          </a:bodyPr>
          <a:lstStyle/>
          <a:p>
            <a:pPr algn="dist"/>
            <a:r>
              <a:rPr lang="zh-CN" altLang="en-US" sz="6000" b="1" dirty="0">
                <a:solidFill>
                  <a:srgbClr val="21507D"/>
                </a:solidFill>
                <a:latin typeface="+mn-lt"/>
                <a:ea typeface="+mn-ea"/>
                <a:cs typeface="+mn-ea"/>
                <a:sym typeface="+mn-lt"/>
              </a:rPr>
              <a:t>社会实践</a:t>
            </a:r>
            <a:endParaRPr lang="zh-CN" altLang="en-US" sz="6000" b="1" dirty="0">
              <a:solidFill>
                <a:srgbClr val="21507D"/>
              </a:solidFill>
              <a:latin typeface="+mn-lt"/>
              <a:ea typeface="+mn-ea"/>
              <a:cs typeface="+mn-ea"/>
              <a:sym typeface="+mn-lt"/>
            </a:endParaRPr>
          </a:p>
        </p:txBody>
      </p:sp>
      <p:sp>
        <p:nvSpPr>
          <p:cNvPr id="2" name="对角圆角矩形 1"/>
          <p:cNvSpPr/>
          <p:nvPr/>
        </p:nvSpPr>
        <p:spPr>
          <a:xfrm>
            <a:off x="5603875" y="3535363"/>
            <a:ext cx="2324100" cy="581025"/>
          </a:xfrm>
          <a:prstGeom prst="round2DiagRect">
            <a:avLst>
              <a:gd name="adj1" fmla="val 50000"/>
              <a:gd name="adj2" fmla="val 0"/>
            </a:avLst>
          </a:prstGeom>
          <a:solidFill>
            <a:srgbClr val="215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cs typeface="+mn-ea"/>
              <a:sym typeface="+mn-lt"/>
            </a:endParaRPr>
          </a:p>
        </p:txBody>
      </p:sp>
      <p:sp>
        <p:nvSpPr>
          <p:cNvPr id="11271" name="文本框 46"/>
          <p:cNvSpPr txBox="1"/>
          <p:nvPr/>
        </p:nvSpPr>
        <p:spPr>
          <a:xfrm>
            <a:off x="4254500" y="2819400"/>
            <a:ext cx="2871047" cy="400110"/>
          </a:xfrm>
          <a:prstGeom prst="rect">
            <a:avLst/>
          </a:prstGeom>
          <a:noFill/>
          <a:ln w="9525">
            <a:noFill/>
          </a:ln>
        </p:spPr>
        <p:txBody>
          <a:bodyPr wrap="square" anchor="t">
            <a:spAutoFit/>
          </a:bodyPr>
          <a:lstStyle/>
          <a:p>
            <a:pPr algn="dist"/>
            <a:r>
              <a:rPr lang="zh-CN" altLang="en-US" sz="2000" dirty="0">
                <a:solidFill>
                  <a:srgbClr val="21507D"/>
                </a:solidFill>
                <a:latin typeface="华文楷体" panose="02010600040101010101" pitchFamily="2" charset="-122"/>
                <a:ea typeface="华文楷体" panose="02010600040101010101" pitchFamily="2" charset="-122"/>
                <a:cs typeface="+mn-ea"/>
                <a:sym typeface="+mn-lt"/>
              </a:rPr>
              <a:t>寒木春华，知行合一</a:t>
            </a:r>
            <a:endParaRPr lang="zh-CN" altLang="zh-CN" sz="2000" dirty="0">
              <a:solidFill>
                <a:srgbClr val="21507D"/>
              </a:solidFill>
              <a:latin typeface="华文楷体" panose="02010600040101010101" pitchFamily="2" charset="-122"/>
              <a:ea typeface="华文楷体" panose="02010600040101010101" pitchFamily="2" charset="-122"/>
              <a:cs typeface="+mn-ea"/>
              <a:sym typeface="+mn-lt"/>
            </a:endParaRPr>
          </a:p>
        </p:txBody>
      </p:sp>
      <p:sp>
        <p:nvSpPr>
          <p:cNvPr id="11272" name="文本框 49"/>
          <p:cNvSpPr txBox="1"/>
          <p:nvPr/>
        </p:nvSpPr>
        <p:spPr>
          <a:xfrm>
            <a:off x="5640387" y="3549631"/>
            <a:ext cx="2251075" cy="644525"/>
          </a:xfrm>
          <a:prstGeom prst="rect">
            <a:avLst/>
          </a:prstGeom>
          <a:noFill/>
          <a:ln w="9525">
            <a:noFill/>
          </a:ln>
        </p:spPr>
        <p:txBody>
          <a:bodyPr wrap="square" anchor="t">
            <a:spAutoFit/>
          </a:bodyPr>
          <a:lstStyle/>
          <a:p>
            <a:pPr algn="ctr"/>
            <a:r>
              <a:rPr lang="en-US" altLang="zh-CN" sz="3600" dirty="0">
                <a:solidFill>
                  <a:schemeClr val="bg1"/>
                </a:solidFill>
                <a:latin typeface="+mn-lt"/>
                <a:ea typeface="+mn-ea"/>
                <a:cs typeface="+mn-ea"/>
                <a:sym typeface="+mn-lt"/>
              </a:rPr>
              <a:t>PART 04</a:t>
            </a:r>
            <a:endParaRPr lang="en-US" altLang="zh-CN" sz="3600" dirty="0">
              <a:solidFill>
                <a:schemeClr val="bg1"/>
              </a:solidFill>
              <a:latin typeface="+mn-lt"/>
              <a:ea typeface="+mn-ea"/>
              <a:cs typeface="+mn-ea"/>
              <a:sym typeface="+mn-l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45"/>
          <p:cNvSpPr txBox="1"/>
          <p:nvPr/>
        </p:nvSpPr>
        <p:spPr>
          <a:xfrm>
            <a:off x="857250" y="255588"/>
            <a:ext cx="3429000" cy="582612"/>
          </a:xfrm>
          <a:prstGeom prst="rect">
            <a:avLst/>
          </a:prstGeom>
          <a:noFill/>
          <a:ln w="9525">
            <a:noFill/>
          </a:ln>
        </p:spPr>
        <p:txBody>
          <a:bodyPr wrap="square" anchor="t">
            <a:spAutoFit/>
          </a:bodyPr>
          <a:lstStyle/>
          <a:p>
            <a:pPr algn="dist"/>
            <a:r>
              <a:rPr lang="zh-CN" altLang="en-US" sz="3200" b="1" u="sng" dirty="0">
                <a:solidFill>
                  <a:srgbClr val="21507D"/>
                </a:solidFill>
                <a:latin typeface="+mn-lt"/>
                <a:ea typeface="+mn-ea"/>
                <a:cs typeface="+mn-ea"/>
                <a:sym typeface="+mn-lt"/>
              </a:rPr>
              <a:t>社会实践</a:t>
            </a:r>
            <a:endParaRPr lang="zh-CN" altLang="en-US" sz="3200" b="1" u="sng" dirty="0">
              <a:solidFill>
                <a:srgbClr val="21507D"/>
              </a:solidFill>
              <a:latin typeface="+mn-lt"/>
              <a:ea typeface="+mn-ea"/>
              <a:cs typeface="+mn-ea"/>
              <a:sym typeface="+mn-lt"/>
            </a:endParaRPr>
          </a:p>
        </p:txBody>
      </p:sp>
      <p:sp>
        <p:nvSpPr>
          <p:cNvPr id="2" name="等腰三角形 1"/>
          <p:cNvSpPr/>
          <p:nvPr/>
        </p:nvSpPr>
        <p:spPr>
          <a:xfrm rot="5400000">
            <a:off x="271463" y="342900"/>
            <a:ext cx="511175" cy="454025"/>
          </a:xfrm>
          <a:prstGeom prst="triangle">
            <a:avLst/>
          </a:prstGeom>
          <a:solidFill>
            <a:srgbClr val="215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cs typeface="+mn-ea"/>
              <a:sym typeface="+mn-lt"/>
            </a:endParaRPr>
          </a:p>
        </p:txBody>
      </p:sp>
      <p:sp>
        <p:nvSpPr>
          <p:cNvPr id="8" name="powerpoint template design by DAJU_PPT正版来源小红书大橘PPT微信DAJU_PPT请勿抄袭搬运！盗版必究！"/>
          <p:cNvSpPr>
            <a:spLocks noChangeAspect="1"/>
          </p:cNvSpPr>
          <p:nvPr>
            <p:custDataLst>
              <p:tags r:id="rId1"/>
            </p:custDataLst>
          </p:nvPr>
        </p:nvSpPr>
        <p:spPr bwMode="auto">
          <a:xfrm>
            <a:off x="6903498" y="5649574"/>
            <a:ext cx="315404" cy="293704"/>
          </a:xfrm>
          <a:custGeom>
            <a:avLst/>
            <a:gdLst>
              <a:gd name="T0" fmla="*/ 8052 w 11204"/>
              <a:gd name="T1" fmla="*/ 701 h 10433"/>
              <a:gd name="T2" fmla="*/ 7702 w 11204"/>
              <a:gd name="T3" fmla="*/ 6 h 10433"/>
              <a:gd name="T4" fmla="*/ 7352 w 11204"/>
              <a:gd name="T5" fmla="*/ 701 h 10433"/>
              <a:gd name="T6" fmla="*/ 3854 w 11204"/>
              <a:gd name="T7" fmla="*/ 353 h 10433"/>
              <a:gd name="T8" fmla="*/ 3504 w 11204"/>
              <a:gd name="T9" fmla="*/ 6 h 10433"/>
              <a:gd name="T10" fmla="*/ 3154 w 11204"/>
              <a:gd name="T11" fmla="*/ 353 h 10433"/>
              <a:gd name="T12" fmla="*/ 1755 w 11204"/>
              <a:gd name="T13" fmla="*/ 701 h 10433"/>
              <a:gd name="T14" fmla="*/ 5 w 11204"/>
              <a:gd name="T15" fmla="*/ 2438 h 10433"/>
              <a:gd name="T16" fmla="*/ 513 w 11204"/>
              <a:gd name="T17" fmla="*/ 9925 h 10433"/>
              <a:gd name="T18" fmla="*/ 9450 w 11204"/>
              <a:gd name="T19" fmla="*/ 10428 h 10433"/>
              <a:gd name="T20" fmla="*/ 11200 w 11204"/>
              <a:gd name="T21" fmla="*/ 8691 h 10433"/>
              <a:gd name="T22" fmla="*/ 10693 w 11204"/>
              <a:gd name="T23" fmla="*/ 1205 h 10433"/>
              <a:gd name="T24" fmla="*/ 707 w 11204"/>
              <a:gd name="T25" fmla="*/ 2438 h 10433"/>
              <a:gd name="T26" fmla="*/ 3155 w 11204"/>
              <a:gd name="T27" fmla="*/ 1396 h 10433"/>
              <a:gd name="T28" fmla="*/ 3252 w 11204"/>
              <a:gd name="T29" fmla="*/ 1996 h 10433"/>
              <a:gd name="T30" fmla="*/ 3759 w 11204"/>
              <a:gd name="T31" fmla="*/ 1996 h 10433"/>
              <a:gd name="T32" fmla="*/ 3855 w 11204"/>
              <a:gd name="T33" fmla="*/ 1396 h 10433"/>
              <a:gd name="T34" fmla="*/ 7353 w 11204"/>
              <a:gd name="T35" fmla="*/ 1743 h 10433"/>
              <a:gd name="T36" fmla="*/ 7950 w 11204"/>
              <a:gd name="T37" fmla="*/ 1990 h 10433"/>
              <a:gd name="T38" fmla="*/ 8053 w 11204"/>
              <a:gd name="T39" fmla="*/ 1396 h 10433"/>
              <a:gd name="T40" fmla="*/ 10500 w 11204"/>
              <a:gd name="T41" fmla="*/ 2438 h 10433"/>
              <a:gd name="T42" fmla="*/ 707 w 11204"/>
              <a:gd name="T43" fmla="*/ 3480 h 10433"/>
              <a:gd name="T44" fmla="*/ 10499 w 11204"/>
              <a:gd name="T45" fmla="*/ 8691 h 10433"/>
              <a:gd name="T46" fmla="*/ 1757 w 11204"/>
              <a:gd name="T47" fmla="*/ 9733 h 10433"/>
              <a:gd name="T48" fmla="*/ 707 w 11204"/>
              <a:gd name="T49" fmla="*/ 4175 h 10433"/>
              <a:gd name="T50" fmla="*/ 10499 w 11204"/>
              <a:gd name="T51" fmla="*/ 8691 h 10433"/>
              <a:gd name="T52" fmla="*/ 2504 w 11204"/>
              <a:gd name="T53" fmla="*/ 8691 h 10433"/>
              <a:gd name="T54" fmla="*/ 3202 w 11204"/>
              <a:gd name="T55" fmla="*/ 7996 h 10433"/>
              <a:gd name="T56" fmla="*/ 2502 w 11204"/>
              <a:gd name="T57" fmla="*/ 7301 h 10433"/>
              <a:gd name="T58" fmla="*/ 1802 w 11204"/>
              <a:gd name="T59" fmla="*/ 7996 h 10433"/>
              <a:gd name="T60" fmla="*/ 2504 w 11204"/>
              <a:gd name="T61" fmla="*/ 8691 h 10433"/>
              <a:gd name="T62" fmla="*/ 2991 w 11204"/>
              <a:gd name="T63" fmla="*/ 6398 h 10433"/>
              <a:gd name="T64" fmla="*/ 2991 w 11204"/>
              <a:gd name="T65" fmla="*/ 5426 h 10433"/>
              <a:gd name="T66" fmla="*/ 2012 w 11204"/>
              <a:gd name="T67" fmla="*/ 5426 h 10433"/>
              <a:gd name="T68" fmla="*/ 2012 w 11204"/>
              <a:gd name="T69" fmla="*/ 6398 h 10433"/>
              <a:gd name="T70" fmla="*/ 5646 w 11204"/>
              <a:gd name="T71" fmla="*/ 8691 h 10433"/>
              <a:gd name="T72" fmla="*/ 6136 w 11204"/>
              <a:gd name="T73" fmla="*/ 7510 h 10433"/>
              <a:gd name="T74" fmla="*/ 5156 w 11204"/>
              <a:gd name="T75" fmla="*/ 7510 h 10433"/>
              <a:gd name="T76" fmla="*/ 5156 w 11204"/>
              <a:gd name="T77" fmla="*/ 8482 h 10433"/>
              <a:gd name="T78" fmla="*/ 5646 w 11204"/>
              <a:gd name="T79" fmla="*/ 6606 h 10433"/>
              <a:gd name="T80" fmla="*/ 6139 w 11204"/>
              <a:gd name="T81" fmla="*/ 5426 h 10433"/>
              <a:gd name="T82" fmla="*/ 5159 w 11204"/>
              <a:gd name="T83" fmla="*/ 5426 h 10433"/>
              <a:gd name="T84" fmla="*/ 5154 w 11204"/>
              <a:gd name="T85" fmla="*/ 6398 h 10433"/>
              <a:gd name="T86" fmla="*/ 8630 w 11204"/>
              <a:gd name="T87" fmla="*/ 8691 h 10433"/>
              <a:gd name="T88" fmla="*/ 9330 w 11204"/>
              <a:gd name="T89" fmla="*/ 7996 h 10433"/>
              <a:gd name="T90" fmla="*/ 8630 w 11204"/>
              <a:gd name="T91" fmla="*/ 7301 h 10433"/>
              <a:gd name="T92" fmla="*/ 7930 w 11204"/>
              <a:gd name="T93" fmla="*/ 7996 h 10433"/>
              <a:gd name="T94" fmla="*/ 8630 w 11204"/>
              <a:gd name="T95" fmla="*/ 8691 h 10433"/>
              <a:gd name="T96" fmla="*/ 9329 w 11204"/>
              <a:gd name="T97" fmla="*/ 5912 h 10433"/>
              <a:gd name="T98" fmla="*/ 8629 w 11204"/>
              <a:gd name="T99" fmla="*/ 5217 h 10433"/>
              <a:gd name="T100" fmla="*/ 7929 w 11204"/>
              <a:gd name="T101" fmla="*/ 5912 h 10433"/>
              <a:gd name="T102" fmla="*/ 8630 w 11204"/>
              <a:gd name="T103" fmla="*/ 6606 h 10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04" h="10433">
                <a:moveTo>
                  <a:pt x="9450" y="701"/>
                </a:moveTo>
                <a:lnTo>
                  <a:pt x="8052" y="701"/>
                </a:lnTo>
                <a:lnTo>
                  <a:pt x="8052" y="353"/>
                </a:lnTo>
                <a:cubicBezTo>
                  <a:pt x="8052" y="161"/>
                  <a:pt x="7895" y="6"/>
                  <a:pt x="7702" y="6"/>
                </a:cubicBezTo>
                <a:cubicBezTo>
                  <a:pt x="7509" y="6"/>
                  <a:pt x="7353" y="161"/>
                  <a:pt x="7352" y="353"/>
                </a:cubicBezTo>
                <a:lnTo>
                  <a:pt x="7352" y="701"/>
                </a:lnTo>
                <a:lnTo>
                  <a:pt x="3854" y="701"/>
                </a:lnTo>
                <a:lnTo>
                  <a:pt x="3854" y="353"/>
                </a:lnTo>
                <a:cubicBezTo>
                  <a:pt x="3860" y="260"/>
                  <a:pt x="3825" y="167"/>
                  <a:pt x="3758" y="101"/>
                </a:cubicBezTo>
                <a:cubicBezTo>
                  <a:pt x="3690" y="35"/>
                  <a:pt x="3598" y="0"/>
                  <a:pt x="3504" y="6"/>
                </a:cubicBezTo>
                <a:cubicBezTo>
                  <a:pt x="3410" y="0"/>
                  <a:pt x="3318" y="35"/>
                  <a:pt x="3250" y="101"/>
                </a:cubicBezTo>
                <a:cubicBezTo>
                  <a:pt x="3184" y="167"/>
                  <a:pt x="3149" y="260"/>
                  <a:pt x="3154" y="353"/>
                </a:cubicBezTo>
                <a:lnTo>
                  <a:pt x="3154" y="701"/>
                </a:lnTo>
                <a:lnTo>
                  <a:pt x="1755" y="701"/>
                </a:lnTo>
                <a:cubicBezTo>
                  <a:pt x="1290" y="696"/>
                  <a:pt x="843" y="877"/>
                  <a:pt x="513" y="1205"/>
                </a:cubicBezTo>
                <a:cubicBezTo>
                  <a:pt x="184" y="1531"/>
                  <a:pt x="2" y="1975"/>
                  <a:pt x="5" y="2438"/>
                </a:cubicBezTo>
                <a:lnTo>
                  <a:pt x="5" y="8691"/>
                </a:lnTo>
                <a:cubicBezTo>
                  <a:pt x="0" y="9153"/>
                  <a:pt x="184" y="9598"/>
                  <a:pt x="513" y="9925"/>
                </a:cubicBezTo>
                <a:cubicBezTo>
                  <a:pt x="843" y="10252"/>
                  <a:pt x="1290" y="10433"/>
                  <a:pt x="1755" y="10428"/>
                </a:cubicBezTo>
                <a:lnTo>
                  <a:pt x="9450" y="10428"/>
                </a:lnTo>
                <a:cubicBezTo>
                  <a:pt x="9915" y="10433"/>
                  <a:pt x="10363" y="10252"/>
                  <a:pt x="10693" y="9925"/>
                </a:cubicBezTo>
                <a:cubicBezTo>
                  <a:pt x="11022" y="9598"/>
                  <a:pt x="11204" y="9155"/>
                  <a:pt x="11200" y="8691"/>
                </a:cubicBezTo>
                <a:lnTo>
                  <a:pt x="11200" y="2438"/>
                </a:lnTo>
                <a:cubicBezTo>
                  <a:pt x="11204" y="1976"/>
                  <a:pt x="11022" y="1531"/>
                  <a:pt x="10693" y="1205"/>
                </a:cubicBezTo>
                <a:cubicBezTo>
                  <a:pt x="10362" y="878"/>
                  <a:pt x="9915" y="697"/>
                  <a:pt x="9450" y="701"/>
                </a:cubicBezTo>
                <a:close/>
                <a:moveTo>
                  <a:pt x="707" y="2438"/>
                </a:moveTo>
                <a:cubicBezTo>
                  <a:pt x="720" y="1868"/>
                  <a:pt x="1183" y="1410"/>
                  <a:pt x="1757" y="1396"/>
                </a:cubicBezTo>
                <a:lnTo>
                  <a:pt x="3155" y="1396"/>
                </a:lnTo>
                <a:lnTo>
                  <a:pt x="3155" y="1743"/>
                </a:lnTo>
                <a:cubicBezTo>
                  <a:pt x="3149" y="1837"/>
                  <a:pt x="3184" y="1930"/>
                  <a:pt x="3252" y="1996"/>
                </a:cubicBezTo>
                <a:cubicBezTo>
                  <a:pt x="3319" y="2062"/>
                  <a:pt x="3410" y="2097"/>
                  <a:pt x="3505" y="2091"/>
                </a:cubicBezTo>
                <a:cubicBezTo>
                  <a:pt x="3599" y="2097"/>
                  <a:pt x="3692" y="2062"/>
                  <a:pt x="3759" y="1996"/>
                </a:cubicBezTo>
                <a:cubicBezTo>
                  <a:pt x="3827" y="1930"/>
                  <a:pt x="3862" y="1837"/>
                  <a:pt x="3855" y="1743"/>
                </a:cubicBezTo>
                <a:lnTo>
                  <a:pt x="3855" y="1396"/>
                </a:lnTo>
                <a:lnTo>
                  <a:pt x="7353" y="1396"/>
                </a:lnTo>
                <a:lnTo>
                  <a:pt x="7353" y="1743"/>
                </a:lnTo>
                <a:cubicBezTo>
                  <a:pt x="7353" y="1936"/>
                  <a:pt x="7509" y="2091"/>
                  <a:pt x="7703" y="2091"/>
                </a:cubicBezTo>
                <a:cubicBezTo>
                  <a:pt x="7795" y="2091"/>
                  <a:pt x="7884" y="2055"/>
                  <a:pt x="7950" y="1990"/>
                </a:cubicBezTo>
                <a:cubicBezTo>
                  <a:pt x="8015" y="1925"/>
                  <a:pt x="8053" y="1836"/>
                  <a:pt x="8053" y="1743"/>
                </a:cubicBezTo>
                <a:lnTo>
                  <a:pt x="8053" y="1396"/>
                </a:lnTo>
                <a:lnTo>
                  <a:pt x="9452" y="1396"/>
                </a:lnTo>
                <a:cubicBezTo>
                  <a:pt x="10025" y="1410"/>
                  <a:pt x="10486" y="1868"/>
                  <a:pt x="10500" y="2438"/>
                </a:cubicBezTo>
                <a:lnTo>
                  <a:pt x="10500" y="3480"/>
                </a:lnTo>
                <a:lnTo>
                  <a:pt x="707" y="3480"/>
                </a:lnTo>
                <a:lnTo>
                  <a:pt x="707" y="2438"/>
                </a:lnTo>
                <a:close/>
                <a:moveTo>
                  <a:pt x="10499" y="8691"/>
                </a:moveTo>
                <a:cubicBezTo>
                  <a:pt x="10485" y="9261"/>
                  <a:pt x="10023" y="9718"/>
                  <a:pt x="9450" y="9733"/>
                </a:cubicBezTo>
                <a:lnTo>
                  <a:pt x="1757" y="9733"/>
                </a:lnTo>
                <a:cubicBezTo>
                  <a:pt x="1183" y="9720"/>
                  <a:pt x="720" y="9261"/>
                  <a:pt x="707" y="8691"/>
                </a:cubicBezTo>
                <a:lnTo>
                  <a:pt x="707" y="4175"/>
                </a:lnTo>
                <a:lnTo>
                  <a:pt x="10500" y="4175"/>
                </a:lnTo>
                <a:lnTo>
                  <a:pt x="10499" y="8691"/>
                </a:lnTo>
                <a:close/>
                <a:moveTo>
                  <a:pt x="10499" y="8691"/>
                </a:moveTo>
                <a:close/>
                <a:moveTo>
                  <a:pt x="2504" y="8691"/>
                </a:moveTo>
                <a:cubicBezTo>
                  <a:pt x="2689" y="8696"/>
                  <a:pt x="2868" y="8620"/>
                  <a:pt x="2991" y="8482"/>
                </a:cubicBezTo>
                <a:cubicBezTo>
                  <a:pt x="3125" y="8356"/>
                  <a:pt x="3202" y="8179"/>
                  <a:pt x="3202" y="7996"/>
                </a:cubicBezTo>
                <a:cubicBezTo>
                  <a:pt x="3202" y="7812"/>
                  <a:pt x="3125" y="7636"/>
                  <a:pt x="2991" y="7510"/>
                </a:cubicBezTo>
                <a:cubicBezTo>
                  <a:pt x="2864" y="7376"/>
                  <a:pt x="2687" y="7301"/>
                  <a:pt x="2502" y="7301"/>
                </a:cubicBezTo>
                <a:cubicBezTo>
                  <a:pt x="2316" y="7301"/>
                  <a:pt x="2140" y="7376"/>
                  <a:pt x="2012" y="7510"/>
                </a:cubicBezTo>
                <a:cubicBezTo>
                  <a:pt x="1878" y="7636"/>
                  <a:pt x="1802" y="7812"/>
                  <a:pt x="1802" y="7996"/>
                </a:cubicBezTo>
                <a:cubicBezTo>
                  <a:pt x="1802" y="8179"/>
                  <a:pt x="1878" y="8356"/>
                  <a:pt x="2012" y="8482"/>
                </a:cubicBezTo>
                <a:cubicBezTo>
                  <a:pt x="2137" y="8621"/>
                  <a:pt x="2317" y="8697"/>
                  <a:pt x="2504" y="8691"/>
                </a:cubicBezTo>
                <a:close/>
                <a:moveTo>
                  <a:pt x="2504" y="6606"/>
                </a:moveTo>
                <a:cubicBezTo>
                  <a:pt x="2689" y="6611"/>
                  <a:pt x="2868" y="6535"/>
                  <a:pt x="2991" y="6398"/>
                </a:cubicBezTo>
                <a:cubicBezTo>
                  <a:pt x="3118" y="6267"/>
                  <a:pt x="3193" y="6095"/>
                  <a:pt x="3202" y="5912"/>
                </a:cubicBezTo>
                <a:cubicBezTo>
                  <a:pt x="3194" y="5730"/>
                  <a:pt x="3119" y="5557"/>
                  <a:pt x="2991" y="5426"/>
                </a:cubicBezTo>
                <a:cubicBezTo>
                  <a:pt x="2864" y="5292"/>
                  <a:pt x="2687" y="5217"/>
                  <a:pt x="2502" y="5217"/>
                </a:cubicBezTo>
                <a:cubicBezTo>
                  <a:pt x="2316" y="5217"/>
                  <a:pt x="2139" y="5292"/>
                  <a:pt x="2012" y="5426"/>
                </a:cubicBezTo>
                <a:cubicBezTo>
                  <a:pt x="1885" y="5557"/>
                  <a:pt x="1810" y="5730"/>
                  <a:pt x="1802" y="5912"/>
                </a:cubicBezTo>
                <a:cubicBezTo>
                  <a:pt x="1810" y="6095"/>
                  <a:pt x="1884" y="6267"/>
                  <a:pt x="2012" y="6398"/>
                </a:cubicBezTo>
                <a:cubicBezTo>
                  <a:pt x="2137" y="6536"/>
                  <a:pt x="2317" y="6612"/>
                  <a:pt x="2504" y="6606"/>
                </a:cubicBezTo>
                <a:close/>
                <a:moveTo>
                  <a:pt x="5646" y="8691"/>
                </a:moveTo>
                <a:cubicBezTo>
                  <a:pt x="5929" y="8695"/>
                  <a:pt x="6185" y="8526"/>
                  <a:pt x="6294" y="8265"/>
                </a:cubicBezTo>
                <a:cubicBezTo>
                  <a:pt x="6401" y="8005"/>
                  <a:pt x="6339" y="7705"/>
                  <a:pt x="6136" y="7510"/>
                </a:cubicBezTo>
                <a:cubicBezTo>
                  <a:pt x="6009" y="7376"/>
                  <a:pt x="5831" y="7301"/>
                  <a:pt x="5646" y="7301"/>
                </a:cubicBezTo>
                <a:cubicBezTo>
                  <a:pt x="5461" y="7301"/>
                  <a:pt x="5284" y="7376"/>
                  <a:pt x="5156" y="7510"/>
                </a:cubicBezTo>
                <a:cubicBezTo>
                  <a:pt x="5023" y="7636"/>
                  <a:pt x="4946" y="7812"/>
                  <a:pt x="4946" y="7996"/>
                </a:cubicBezTo>
                <a:cubicBezTo>
                  <a:pt x="4946" y="8179"/>
                  <a:pt x="5023" y="8356"/>
                  <a:pt x="5156" y="8482"/>
                </a:cubicBezTo>
                <a:cubicBezTo>
                  <a:pt x="5281" y="8621"/>
                  <a:pt x="5461" y="8696"/>
                  <a:pt x="5646" y="8691"/>
                </a:cubicBezTo>
                <a:close/>
                <a:moveTo>
                  <a:pt x="5646" y="6606"/>
                </a:moveTo>
                <a:cubicBezTo>
                  <a:pt x="6030" y="6598"/>
                  <a:pt x="6339" y="6292"/>
                  <a:pt x="6349" y="5912"/>
                </a:cubicBezTo>
                <a:cubicBezTo>
                  <a:pt x="6340" y="5730"/>
                  <a:pt x="6267" y="5557"/>
                  <a:pt x="6139" y="5426"/>
                </a:cubicBezTo>
                <a:cubicBezTo>
                  <a:pt x="6012" y="5292"/>
                  <a:pt x="5834" y="5217"/>
                  <a:pt x="5649" y="5217"/>
                </a:cubicBezTo>
                <a:cubicBezTo>
                  <a:pt x="5464" y="5217"/>
                  <a:pt x="5288" y="5292"/>
                  <a:pt x="5159" y="5426"/>
                </a:cubicBezTo>
                <a:cubicBezTo>
                  <a:pt x="5032" y="5557"/>
                  <a:pt x="4958" y="5730"/>
                  <a:pt x="4949" y="5912"/>
                </a:cubicBezTo>
                <a:cubicBezTo>
                  <a:pt x="4957" y="6093"/>
                  <a:pt x="5029" y="6266"/>
                  <a:pt x="5154" y="6398"/>
                </a:cubicBezTo>
                <a:cubicBezTo>
                  <a:pt x="5280" y="6536"/>
                  <a:pt x="5460" y="6612"/>
                  <a:pt x="5646" y="6606"/>
                </a:cubicBezTo>
                <a:close/>
                <a:moveTo>
                  <a:pt x="8630" y="8691"/>
                </a:moveTo>
                <a:cubicBezTo>
                  <a:pt x="8817" y="8696"/>
                  <a:pt x="8995" y="8620"/>
                  <a:pt x="9120" y="8482"/>
                </a:cubicBezTo>
                <a:cubicBezTo>
                  <a:pt x="9254" y="8356"/>
                  <a:pt x="9330" y="8179"/>
                  <a:pt x="9330" y="7996"/>
                </a:cubicBezTo>
                <a:cubicBezTo>
                  <a:pt x="9330" y="7812"/>
                  <a:pt x="9254" y="7636"/>
                  <a:pt x="9120" y="7510"/>
                </a:cubicBezTo>
                <a:cubicBezTo>
                  <a:pt x="8993" y="7376"/>
                  <a:pt x="8815" y="7301"/>
                  <a:pt x="8630" y="7301"/>
                </a:cubicBezTo>
                <a:cubicBezTo>
                  <a:pt x="8445" y="7301"/>
                  <a:pt x="8268" y="7376"/>
                  <a:pt x="8140" y="7510"/>
                </a:cubicBezTo>
                <a:cubicBezTo>
                  <a:pt x="8003" y="7633"/>
                  <a:pt x="7925" y="7811"/>
                  <a:pt x="7930" y="7996"/>
                </a:cubicBezTo>
                <a:cubicBezTo>
                  <a:pt x="7939" y="8178"/>
                  <a:pt x="8013" y="8351"/>
                  <a:pt x="8140" y="8482"/>
                </a:cubicBezTo>
                <a:cubicBezTo>
                  <a:pt x="8265" y="8620"/>
                  <a:pt x="8444" y="8696"/>
                  <a:pt x="8630" y="8691"/>
                </a:cubicBezTo>
                <a:close/>
                <a:moveTo>
                  <a:pt x="8630" y="6606"/>
                </a:moveTo>
                <a:cubicBezTo>
                  <a:pt x="9013" y="6597"/>
                  <a:pt x="9320" y="6291"/>
                  <a:pt x="9329" y="5912"/>
                </a:cubicBezTo>
                <a:cubicBezTo>
                  <a:pt x="9320" y="5730"/>
                  <a:pt x="9247" y="5557"/>
                  <a:pt x="9119" y="5426"/>
                </a:cubicBezTo>
                <a:cubicBezTo>
                  <a:pt x="8992" y="5292"/>
                  <a:pt x="8814" y="5217"/>
                  <a:pt x="8629" y="5217"/>
                </a:cubicBezTo>
                <a:cubicBezTo>
                  <a:pt x="8444" y="5217"/>
                  <a:pt x="8267" y="5292"/>
                  <a:pt x="8139" y="5426"/>
                </a:cubicBezTo>
                <a:cubicBezTo>
                  <a:pt x="8013" y="5557"/>
                  <a:pt x="7938" y="5730"/>
                  <a:pt x="7929" y="5912"/>
                </a:cubicBezTo>
                <a:cubicBezTo>
                  <a:pt x="7938" y="6095"/>
                  <a:pt x="8012" y="6267"/>
                  <a:pt x="8139" y="6398"/>
                </a:cubicBezTo>
                <a:cubicBezTo>
                  <a:pt x="8265" y="6536"/>
                  <a:pt x="8444" y="6612"/>
                  <a:pt x="8630" y="6606"/>
                </a:cubicBezTo>
                <a:close/>
                <a:moveTo>
                  <a:pt x="8630" y="6606"/>
                </a:move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powerpoint template design by DAJU_PPT正版来源小红书大橘PPT微信DAJU_PPT请勿抄袭搬运！盗版必究！"/>
          <p:cNvSpPr>
            <a:spLocks noChangeAspect="1"/>
          </p:cNvSpPr>
          <p:nvPr>
            <p:custDataLst>
              <p:tags r:id="rId2"/>
            </p:custDataLst>
          </p:nvPr>
        </p:nvSpPr>
        <p:spPr bwMode="auto">
          <a:xfrm>
            <a:off x="7770258" y="5649693"/>
            <a:ext cx="315404" cy="293465"/>
          </a:xfrm>
          <a:custGeom>
            <a:avLst/>
            <a:gdLst>
              <a:gd name="connsiteX0" fmla="*/ 152463 w 579032"/>
              <a:gd name="connsiteY0" fmla="*/ 122028 h 538757"/>
              <a:gd name="connsiteX1" fmla="*/ 163208 w 579032"/>
              <a:gd name="connsiteY1" fmla="*/ 126290 h 538757"/>
              <a:gd name="connsiteX2" fmla="*/ 254646 w 579032"/>
              <a:gd name="connsiteY2" fmla="*/ 217725 h 538757"/>
              <a:gd name="connsiteX3" fmla="*/ 254646 w 579032"/>
              <a:gd name="connsiteY3" fmla="*/ 239251 h 538757"/>
              <a:gd name="connsiteX4" fmla="*/ 163208 w 579032"/>
              <a:gd name="connsiteY4" fmla="*/ 330686 h 538757"/>
              <a:gd name="connsiteX5" fmla="*/ 141634 w 579032"/>
              <a:gd name="connsiteY5" fmla="*/ 330733 h 538757"/>
              <a:gd name="connsiteX6" fmla="*/ 141634 w 579032"/>
              <a:gd name="connsiteY6" fmla="*/ 309160 h 538757"/>
              <a:gd name="connsiteX7" fmla="*/ 207070 w 579032"/>
              <a:gd name="connsiteY7" fmla="*/ 243727 h 538757"/>
              <a:gd name="connsiteX8" fmla="*/ 15240 w 579032"/>
              <a:gd name="connsiteY8" fmla="*/ 243727 h 538757"/>
              <a:gd name="connsiteX9" fmla="*/ 0 w 579032"/>
              <a:gd name="connsiteY9" fmla="*/ 228488 h 538757"/>
              <a:gd name="connsiteX10" fmla="*/ 15240 w 579032"/>
              <a:gd name="connsiteY10" fmla="*/ 213249 h 538757"/>
              <a:gd name="connsiteX11" fmla="*/ 207070 w 579032"/>
              <a:gd name="connsiteY11" fmla="*/ 213249 h 538757"/>
              <a:gd name="connsiteX12" fmla="*/ 141634 w 579032"/>
              <a:gd name="connsiteY12" fmla="*/ 147863 h 538757"/>
              <a:gd name="connsiteX13" fmla="*/ 141825 w 579032"/>
              <a:gd name="connsiteY13" fmla="*/ 126481 h 538757"/>
              <a:gd name="connsiteX14" fmla="*/ 152463 w 579032"/>
              <a:gd name="connsiteY14" fmla="*/ 122028 h 538757"/>
              <a:gd name="connsiteX15" fmla="*/ 546990 w 579032"/>
              <a:gd name="connsiteY15" fmla="*/ 38996 h 538757"/>
              <a:gd name="connsiteX16" fmla="*/ 384494 w 579032"/>
              <a:gd name="connsiteY16" fmla="*/ 108656 h 538757"/>
              <a:gd name="connsiteX17" fmla="*/ 365735 w 579032"/>
              <a:gd name="connsiteY17" fmla="*/ 137129 h 538757"/>
              <a:gd name="connsiteX18" fmla="*/ 365735 w 579032"/>
              <a:gd name="connsiteY18" fmla="*/ 502808 h 538757"/>
              <a:gd name="connsiteX19" fmla="*/ 367116 w 579032"/>
              <a:gd name="connsiteY19" fmla="*/ 508093 h 538757"/>
              <a:gd name="connsiteX20" fmla="*/ 372496 w 579032"/>
              <a:gd name="connsiteY20" fmla="*/ 507236 h 538757"/>
              <a:gd name="connsiteX21" fmla="*/ 529802 w 579032"/>
              <a:gd name="connsiteY21" fmla="*/ 439862 h 538757"/>
              <a:gd name="connsiteX22" fmla="*/ 548561 w 579032"/>
              <a:gd name="connsiteY22" fmla="*/ 411388 h 538757"/>
              <a:gd name="connsiteX23" fmla="*/ 548561 w 579032"/>
              <a:gd name="connsiteY23" fmla="*/ 45710 h 538757"/>
              <a:gd name="connsiteX24" fmla="*/ 546990 w 579032"/>
              <a:gd name="connsiteY24" fmla="*/ 38996 h 538757"/>
              <a:gd name="connsiteX25" fmla="*/ 259087 w 579032"/>
              <a:gd name="connsiteY25" fmla="*/ 0 h 538757"/>
              <a:gd name="connsiteX26" fmla="*/ 533325 w 579032"/>
              <a:gd name="connsiteY26" fmla="*/ 0 h 538757"/>
              <a:gd name="connsiteX27" fmla="*/ 579032 w 579032"/>
              <a:gd name="connsiteY27" fmla="*/ 45710 h 538757"/>
              <a:gd name="connsiteX28" fmla="*/ 579032 w 579032"/>
              <a:gd name="connsiteY28" fmla="*/ 411388 h 538757"/>
              <a:gd name="connsiteX29" fmla="*/ 541800 w 579032"/>
              <a:gd name="connsiteY29" fmla="*/ 467907 h 538757"/>
              <a:gd name="connsiteX30" fmla="*/ 384494 w 579032"/>
              <a:gd name="connsiteY30" fmla="*/ 535281 h 538757"/>
              <a:gd name="connsiteX31" fmla="*/ 368306 w 579032"/>
              <a:gd name="connsiteY31" fmla="*/ 538757 h 538757"/>
              <a:gd name="connsiteX32" fmla="*/ 350357 w 579032"/>
              <a:gd name="connsiteY32" fmla="*/ 533519 h 538757"/>
              <a:gd name="connsiteX33" fmla="*/ 335264 w 579032"/>
              <a:gd name="connsiteY33" fmla="*/ 502808 h 538757"/>
              <a:gd name="connsiteX34" fmla="*/ 335264 w 579032"/>
              <a:gd name="connsiteY34" fmla="*/ 457098 h 538757"/>
              <a:gd name="connsiteX35" fmla="*/ 259087 w 579032"/>
              <a:gd name="connsiteY35" fmla="*/ 457098 h 538757"/>
              <a:gd name="connsiteX36" fmla="*/ 213380 w 579032"/>
              <a:gd name="connsiteY36" fmla="*/ 411388 h 538757"/>
              <a:gd name="connsiteX37" fmla="*/ 213380 w 579032"/>
              <a:gd name="connsiteY37" fmla="*/ 319969 h 538757"/>
              <a:gd name="connsiteX38" fmla="*/ 228615 w 579032"/>
              <a:gd name="connsiteY38" fmla="*/ 304732 h 538757"/>
              <a:gd name="connsiteX39" fmla="*/ 243851 w 579032"/>
              <a:gd name="connsiteY39" fmla="*/ 319969 h 538757"/>
              <a:gd name="connsiteX40" fmla="*/ 243851 w 579032"/>
              <a:gd name="connsiteY40" fmla="*/ 411388 h 538757"/>
              <a:gd name="connsiteX41" fmla="*/ 259087 w 579032"/>
              <a:gd name="connsiteY41" fmla="*/ 426625 h 538757"/>
              <a:gd name="connsiteX42" fmla="*/ 335264 w 579032"/>
              <a:gd name="connsiteY42" fmla="*/ 426625 h 538757"/>
              <a:gd name="connsiteX43" fmla="*/ 335264 w 579032"/>
              <a:gd name="connsiteY43" fmla="*/ 137129 h 538757"/>
              <a:gd name="connsiteX44" fmla="*/ 372496 w 579032"/>
              <a:gd name="connsiteY44" fmla="*/ 80659 h 538757"/>
              <a:gd name="connsiteX45" fmla="*/ 489571 w 579032"/>
              <a:gd name="connsiteY45" fmla="*/ 30473 h 538757"/>
              <a:gd name="connsiteX46" fmla="*/ 259087 w 579032"/>
              <a:gd name="connsiteY46" fmla="*/ 30473 h 538757"/>
              <a:gd name="connsiteX47" fmla="*/ 243851 w 579032"/>
              <a:gd name="connsiteY47" fmla="*/ 45710 h 538757"/>
              <a:gd name="connsiteX48" fmla="*/ 243851 w 579032"/>
              <a:gd name="connsiteY48" fmla="*/ 137129 h 538757"/>
              <a:gd name="connsiteX49" fmla="*/ 228615 w 579032"/>
              <a:gd name="connsiteY49" fmla="*/ 152366 h 538757"/>
              <a:gd name="connsiteX50" fmla="*/ 213380 w 579032"/>
              <a:gd name="connsiteY50" fmla="*/ 137129 h 538757"/>
              <a:gd name="connsiteX51" fmla="*/ 213380 w 579032"/>
              <a:gd name="connsiteY51" fmla="*/ 45710 h 538757"/>
              <a:gd name="connsiteX52" fmla="*/ 259087 w 579032"/>
              <a:gd name="connsiteY52" fmla="*/ 0 h 53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79032" h="538757">
                <a:moveTo>
                  <a:pt x="152463" y="122028"/>
                </a:moveTo>
                <a:cubicBezTo>
                  <a:pt x="156326" y="121992"/>
                  <a:pt x="160208" y="123409"/>
                  <a:pt x="163208" y="126290"/>
                </a:cubicBezTo>
                <a:lnTo>
                  <a:pt x="254646" y="217725"/>
                </a:lnTo>
                <a:cubicBezTo>
                  <a:pt x="260599" y="223678"/>
                  <a:pt x="260599" y="233298"/>
                  <a:pt x="254646" y="239251"/>
                </a:cubicBezTo>
                <a:lnTo>
                  <a:pt x="163208" y="330686"/>
                </a:lnTo>
                <a:cubicBezTo>
                  <a:pt x="157255" y="336638"/>
                  <a:pt x="147635" y="336686"/>
                  <a:pt x="141634" y="330733"/>
                </a:cubicBezTo>
                <a:cubicBezTo>
                  <a:pt x="135681" y="324780"/>
                  <a:pt x="135681" y="315113"/>
                  <a:pt x="141634" y="309160"/>
                </a:cubicBezTo>
                <a:lnTo>
                  <a:pt x="207070" y="243727"/>
                </a:lnTo>
                <a:lnTo>
                  <a:pt x="15240" y="243727"/>
                </a:lnTo>
                <a:cubicBezTo>
                  <a:pt x="6810" y="243727"/>
                  <a:pt x="0" y="236917"/>
                  <a:pt x="0" y="228488"/>
                </a:cubicBezTo>
                <a:cubicBezTo>
                  <a:pt x="0" y="220106"/>
                  <a:pt x="6810" y="213249"/>
                  <a:pt x="15240" y="213249"/>
                </a:cubicBezTo>
                <a:lnTo>
                  <a:pt x="207070" y="213249"/>
                </a:lnTo>
                <a:lnTo>
                  <a:pt x="141634" y="147863"/>
                </a:lnTo>
                <a:cubicBezTo>
                  <a:pt x="135872" y="141863"/>
                  <a:pt x="135967" y="132386"/>
                  <a:pt x="141825" y="126481"/>
                </a:cubicBezTo>
                <a:cubicBezTo>
                  <a:pt x="144754" y="123552"/>
                  <a:pt x="148599" y="122064"/>
                  <a:pt x="152463" y="122028"/>
                </a:cubicBezTo>
                <a:close/>
                <a:moveTo>
                  <a:pt x="546990" y="38996"/>
                </a:moveTo>
                <a:lnTo>
                  <a:pt x="384494" y="108656"/>
                </a:lnTo>
                <a:cubicBezTo>
                  <a:pt x="374686" y="112894"/>
                  <a:pt x="365735" y="126416"/>
                  <a:pt x="365735" y="137129"/>
                </a:cubicBezTo>
                <a:lnTo>
                  <a:pt x="365735" y="502808"/>
                </a:lnTo>
                <a:cubicBezTo>
                  <a:pt x="365735" y="505998"/>
                  <a:pt x="366544" y="507760"/>
                  <a:pt x="367116" y="508093"/>
                </a:cubicBezTo>
                <a:cubicBezTo>
                  <a:pt x="367639" y="508427"/>
                  <a:pt x="369591" y="508522"/>
                  <a:pt x="372496" y="507236"/>
                </a:cubicBezTo>
                <a:lnTo>
                  <a:pt x="529802" y="439862"/>
                </a:lnTo>
                <a:cubicBezTo>
                  <a:pt x="539610" y="435624"/>
                  <a:pt x="548561" y="422102"/>
                  <a:pt x="548561" y="411388"/>
                </a:cubicBezTo>
                <a:lnTo>
                  <a:pt x="548561" y="45710"/>
                </a:lnTo>
                <a:cubicBezTo>
                  <a:pt x="548561" y="43377"/>
                  <a:pt x="548037" y="41091"/>
                  <a:pt x="546990" y="38996"/>
                </a:cubicBezTo>
                <a:close/>
                <a:moveTo>
                  <a:pt x="259087" y="0"/>
                </a:moveTo>
                <a:lnTo>
                  <a:pt x="533325" y="0"/>
                </a:lnTo>
                <a:cubicBezTo>
                  <a:pt x="558512" y="0"/>
                  <a:pt x="579032" y="20522"/>
                  <a:pt x="579032" y="45710"/>
                </a:cubicBezTo>
                <a:lnTo>
                  <a:pt x="579032" y="411388"/>
                </a:lnTo>
                <a:cubicBezTo>
                  <a:pt x="579032" y="434101"/>
                  <a:pt x="562654" y="458908"/>
                  <a:pt x="541800" y="467907"/>
                </a:cubicBezTo>
                <a:lnTo>
                  <a:pt x="384494" y="535281"/>
                </a:lnTo>
                <a:cubicBezTo>
                  <a:pt x="379066" y="537614"/>
                  <a:pt x="373543" y="538757"/>
                  <a:pt x="368306" y="538757"/>
                </a:cubicBezTo>
                <a:cubicBezTo>
                  <a:pt x="361783" y="538757"/>
                  <a:pt x="355641" y="536995"/>
                  <a:pt x="350357" y="533519"/>
                </a:cubicBezTo>
                <a:cubicBezTo>
                  <a:pt x="340739" y="527234"/>
                  <a:pt x="335264" y="515997"/>
                  <a:pt x="335264" y="502808"/>
                </a:cubicBezTo>
                <a:lnTo>
                  <a:pt x="335264" y="457098"/>
                </a:lnTo>
                <a:lnTo>
                  <a:pt x="259087" y="457098"/>
                </a:lnTo>
                <a:cubicBezTo>
                  <a:pt x="233900" y="457098"/>
                  <a:pt x="213380" y="436577"/>
                  <a:pt x="213380" y="411388"/>
                </a:cubicBezTo>
                <a:lnTo>
                  <a:pt x="213380" y="319969"/>
                </a:lnTo>
                <a:cubicBezTo>
                  <a:pt x="213380" y="311541"/>
                  <a:pt x="220188" y="304732"/>
                  <a:pt x="228615" y="304732"/>
                </a:cubicBezTo>
                <a:cubicBezTo>
                  <a:pt x="237043" y="304732"/>
                  <a:pt x="243851" y="311541"/>
                  <a:pt x="243851" y="319969"/>
                </a:cubicBezTo>
                <a:lnTo>
                  <a:pt x="243851" y="411388"/>
                </a:lnTo>
                <a:cubicBezTo>
                  <a:pt x="243851" y="419816"/>
                  <a:pt x="250659" y="426625"/>
                  <a:pt x="259087" y="426625"/>
                </a:cubicBezTo>
                <a:lnTo>
                  <a:pt x="335264" y="426625"/>
                </a:lnTo>
                <a:lnTo>
                  <a:pt x="335264" y="137129"/>
                </a:lnTo>
                <a:cubicBezTo>
                  <a:pt x="335264" y="114417"/>
                  <a:pt x="351642" y="89610"/>
                  <a:pt x="372496" y="80659"/>
                </a:cubicBezTo>
                <a:lnTo>
                  <a:pt x="489571" y="30473"/>
                </a:lnTo>
                <a:lnTo>
                  <a:pt x="259087" y="30473"/>
                </a:lnTo>
                <a:cubicBezTo>
                  <a:pt x="250659" y="30473"/>
                  <a:pt x="243851" y="37282"/>
                  <a:pt x="243851" y="45710"/>
                </a:cubicBezTo>
                <a:lnTo>
                  <a:pt x="243851" y="137129"/>
                </a:lnTo>
                <a:cubicBezTo>
                  <a:pt x="243851" y="145557"/>
                  <a:pt x="237043" y="152366"/>
                  <a:pt x="228615" y="152366"/>
                </a:cubicBezTo>
                <a:cubicBezTo>
                  <a:pt x="220188" y="152366"/>
                  <a:pt x="213380" y="145557"/>
                  <a:pt x="213380" y="137129"/>
                </a:cubicBezTo>
                <a:lnTo>
                  <a:pt x="213380" y="45710"/>
                </a:lnTo>
                <a:cubicBezTo>
                  <a:pt x="213380" y="20522"/>
                  <a:pt x="233900" y="0"/>
                  <a:pt x="259087"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powerpoint template design by DAJU_PPT正版来源小红书大橘PPT微信DAJU_PPT请勿抄袭搬运！盗版必究！"/>
          <p:cNvSpPr>
            <a:spLocks noChangeAspect="1"/>
          </p:cNvSpPr>
          <p:nvPr/>
        </p:nvSpPr>
        <p:spPr bwMode="auto">
          <a:xfrm>
            <a:off x="8637048" y="5638724"/>
            <a:ext cx="315343" cy="315404"/>
          </a:xfrm>
          <a:custGeom>
            <a:avLst/>
            <a:gdLst>
              <a:gd name="connsiteX0" fmla="*/ 380952 w 518123"/>
              <a:gd name="connsiteY0" fmla="*/ 365797 h 518222"/>
              <a:gd name="connsiteX1" fmla="*/ 365716 w 518123"/>
              <a:gd name="connsiteY1" fmla="*/ 381038 h 518222"/>
              <a:gd name="connsiteX2" fmla="*/ 380952 w 518123"/>
              <a:gd name="connsiteY2" fmla="*/ 396278 h 518222"/>
              <a:gd name="connsiteX3" fmla="*/ 396189 w 518123"/>
              <a:gd name="connsiteY3" fmla="*/ 381038 h 518222"/>
              <a:gd name="connsiteX4" fmla="*/ 380952 w 518123"/>
              <a:gd name="connsiteY4" fmla="*/ 365797 h 518222"/>
              <a:gd name="connsiteX5" fmla="*/ 137172 w 518123"/>
              <a:gd name="connsiteY5" fmla="*/ 365797 h 518222"/>
              <a:gd name="connsiteX6" fmla="*/ 121936 w 518123"/>
              <a:gd name="connsiteY6" fmla="*/ 381038 h 518222"/>
              <a:gd name="connsiteX7" fmla="*/ 137172 w 518123"/>
              <a:gd name="connsiteY7" fmla="*/ 396278 h 518222"/>
              <a:gd name="connsiteX8" fmla="*/ 152408 w 518123"/>
              <a:gd name="connsiteY8" fmla="*/ 381038 h 518222"/>
              <a:gd name="connsiteX9" fmla="*/ 137172 w 518123"/>
              <a:gd name="connsiteY9" fmla="*/ 365797 h 518222"/>
              <a:gd name="connsiteX10" fmla="*/ 380952 w 518123"/>
              <a:gd name="connsiteY10" fmla="*/ 335315 h 518222"/>
              <a:gd name="connsiteX11" fmla="*/ 426661 w 518123"/>
              <a:gd name="connsiteY11" fmla="*/ 381038 h 518222"/>
              <a:gd name="connsiteX12" fmla="*/ 380952 w 518123"/>
              <a:gd name="connsiteY12" fmla="*/ 426760 h 518222"/>
              <a:gd name="connsiteX13" fmla="*/ 335243 w 518123"/>
              <a:gd name="connsiteY13" fmla="*/ 381038 h 518222"/>
              <a:gd name="connsiteX14" fmla="*/ 380952 w 518123"/>
              <a:gd name="connsiteY14" fmla="*/ 335315 h 518222"/>
              <a:gd name="connsiteX15" fmla="*/ 137172 w 518123"/>
              <a:gd name="connsiteY15" fmla="*/ 335315 h 518222"/>
              <a:gd name="connsiteX16" fmla="*/ 182881 w 518123"/>
              <a:gd name="connsiteY16" fmla="*/ 381038 h 518222"/>
              <a:gd name="connsiteX17" fmla="*/ 137172 w 518123"/>
              <a:gd name="connsiteY17" fmla="*/ 426760 h 518222"/>
              <a:gd name="connsiteX18" fmla="*/ 91463 w 518123"/>
              <a:gd name="connsiteY18" fmla="*/ 381038 h 518222"/>
              <a:gd name="connsiteX19" fmla="*/ 137172 w 518123"/>
              <a:gd name="connsiteY19" fmla="*/ 335315 h 518222"/>
              <a:gd name="connsiteX20" fmla="*/ 380952 w 518123"/>
              <a:gd name="connsiteY20" fmla="*/ 243871 h 518222"/>
              <a:gd name="connsiteX21" fmla="*/ 365716 w 518123"/>
              <a:gd name="connsiteY21" fmla="*/ 259112 h 518222"/>
              <a:gd name="connsiteX22" fmla="*/ 380952 w 518123"/>
              <a:gd name="connsiteY22" fmla="*/ 274352 h 518222"/>
              <a:gd name="connsiteX23" fmla="*/ 396189 w 518123"/>
              <a:gd name="connsiteY23" fmla="*/ 259112 h 518222"/>
              <a:gd name="connsiteX24" fmla="*/ 380952 w 518123"/>
              <a:gd name="connsiteY24" fmla="*/ 243871 h 518222"/>
              <a:gd name="connsiteX25" fmla="*/ 137172 w 518123"/>
              <a:gd name="connsiteY25" fmla="*/ 243871 h 518222"/>
              <a:gd name="connsiteX26" fmla="*/ 121936 w 518123"/>
              <a:gd name="connsiteY26" fmla="*/ 259112 h 518222"/>
              <a:gd name="connsiteX27" fmla="*/ 137172 w 518123"/>
              <a:gd name="connsiteY27" fmla="*/ 274352 h 518222"/>
              <a:gd name="connsiteX28" fmla="*/ 152408 w 518123"/>
              <a:gd name="connsiteY28" fmla="*/ 259112 h 518222"/>
              <a:gd name="connsiteX29" fmla="*/ 137172 w 518123"/>
              <a:gd name="connsiteY29" fmla="*/ 243871 h 518222"/>
              <a:gd name="connsiteX30" fmla="*/ 380952 w 518123"/>
              <a:gd name="connsiteY30" fmla="*/ 213389 h 518222"/>
              <a:gd name="connsiteX31" fmla="*/ 426661 w 518123"/>
              <a:gd name="connsiteY31" fmla="*/ 259112 h 518222"/>
              <a:gd name="connsiteX32" fmla="*/ 380952 w 518123"/>
              <a:gd name="connsiteY32" fmla="*/ 304834 h 518222"/>
              <a:gd name="connsiteX33" fmla="*/ 335243 w 518123"/>
              <a:gd name="connsiteY33" fmla="*/ 259112 h 518222"/>
              <a:gd name="connsiteX34" fmla="*/ 380952 w 518123"/>
              <a:gd name="connsiteY34" fmla="*/ 213389 h 518222"/>
              <a:gd name="connsiteX35" fmla="*/ 137172 w 518123"/>
              <a:gd name="connsiteY35" fmla="*/ 213389 h 518222"/>
              <a:gd name="connsiteX36" fmla="*/ 182881 w 518123"/>
              <a:gd name="connsiteY36" fmla="*/ 259112 h 518222"/>
              <a:gd name="connsiteX37" fmla="*/ 137172 w 518123"/>
              <a:gd name="connsiteY37" fmla="*/ 304834 h 518222"/>
              <a:gd name="connsiteX38" fmla="*/ 91463 w 518123"/>
              <a:gd name="connsiteY38" fmla="*/ 259112 h 518222"/>
              <a:gd name="connsiteX39" fmla="*/ 137172 w 518123"/>
              <a:gd name="connsiteY39" fmla="*/ 213389 h 518222"/>
              <a:gd name="connsiteX40" fmla="*/ 380952 w 518123"/>
              <a:gd name="connsiteY40" fmla="*/ 121945 h 518222"/>
              <a:gd name="connsiteX41" fmla="*/ 365716 w 518123"/>
              <a:gd name="connsiteY41" fmla="*/ 137185 h 518222"/>
              <a:gd name="connsiteX42" fmla="*/ 380952 w 518123"/>
              <a:gd name="connsiteY42" fmla="*/ 152426 h 518222"/>
              <a:gd name="connsiteX43" fmla="*/ 396189 w 518123"/>
              <a:gd name="connsiteY43" fmla="*/ 137185 h 518222"/>
              <a:gd name="connsiteX44" fmla="*/ 380952 w 518123"/>
              <a:gd name="connsiteY44" fmla="*/ 121945 h 518222"/>
              <a:gd name="connsiteX45" fmla="*/ 137172 w 518123"/>
              <a:gd name="connsiteY45" fmla="*/ 121945 h 518222"/>
              <a:gd name="connsiteX46" fmla="*/ 121936 w 518123"/>
              <a:gd name="connsiteY46" fmla="*/ 137185 h 518222"/>
              <a:gd name="connsiteX47" fmla="*/ 137172 w 518123"/>
              <a:gd name="connsiteY47" fmla="*/ 152426 h 518222"/>
              <a:gd name="connsiteX48" fmla="*/ 152408 w 518123"/>
              <a:gd name="connsiteY48" fmla="*/ 137185 h 518222"/>
              <a:gd name="connsiteX49" fmla="*/ 137172 w 518123"/>
              <a:gd name="connsiteY49" fmla="*/ 121945 h 518222"/>
              <a:gd name="connsiteX50" fmla="*/ 380952 w 518123"/>
              <a:gd name="connsiteY50" fmla="*/ 91463 h 518222"/>
              <a:gd name="connsiteX51" fmla="*/ 426661 w 518123"/>
              <a:gd name="connsiteY51" fmla="*/ 137185 h 518222"/>
              <a:gd name="connsiteX52" fmla="*/ 380952 w 518123"/>
              <a:gd name="connsiteY52" fmla="*/ 182908 h 518222"/>
              <a:gd name="connsiteX53" fmla="*/ 335243 w 518123"/>
              <a:gd name="connsiteY53" fmla="*/ 137185 h 518222"/>
              <a:gd name="connsiteX54" fmla="*/ 380952 w 518123"/>
              <a:gd name="connsiteY54" fmla="*/ 91463 h 518222"/>
              <a:gd name="connsiteX55" fmla="*/ 137172 w 518123"/>
              <a:gd name="connsiteY55" fmla="*/ 91463 h 518222"/>
              <a:gd name="connsiteX56" fmla="*/ 182881 w 518123"/>
              <a:gd name="connsiteY56" fmla="*/ 137185 h 518222"/>
              <a:gd name="connsiteX57" fmla="*/ 137172 w 518123"/>
              <a:gd name="connsiteY57" fmla="*/ 182908 h 518222"/>
              <a:gd name="connsiteX58" fmla="*/ 91463 w 518123"/>
              <a:gd name="connsiteY58" fmla="*/ 137185 h 518222"/>
              <a:gd name="connsiteX59" fmla="*/ 137172 w 518123"/>
              <a:gd name="connsiteY59" fmla="*/ 91463 h 518222"/>
              <a:gd name="connsiteX60" fmla="*/ 76195 w 518123"/>
              <a:gd name="connsiteY60" fmla="*/ 30484 h 518222"/>
              <a:gd name="connsiteX61" fmla="*/ 30478 w 518123"/>
              <a:gd name="connsiteY61" fmla="*/ 76209 h 518222"/>
              <a:gd name="connsiteX62" fmla="*/ 30478 w 518123"/>
              <a:gd name="connsiteY62" fmla="*/ 442013 h 518222"/>
              <a:gd name="connsiteX63" fmla="*/ 76195 w 518123"/>
              <a:gd name="connsiteY63" fmla="*/ 487738 h 518222"/>
              <a:gd name="connsiteX64" fmla="*/ 441929 w 518123"/>
              <a:gd name="connsiteY64" fmla="*/ 487738 h 518222"/>
              <a:gd name="connsiteX65" fmla="*/ 487645 w 518123"/>
              <a:gd name="connsiteY65" fmla="*/ 442013 h 518222"/>
              <a:gd name="connsiteX66" fmla="*/ 487645 w 518123"/>
              <a:gd name="connsiteY66" fmla="*/ 76209 h 518222"/>
              <a:gd name="connsiteX67" fmla="*/ 441929 w 518123"/>
              <a:gd name="connsiteY67" fmla="*/ 30484 h 518222"/>
              <a:gd name="connsiteX68" fmla="*/ 76195 w 518123"/>
              <a:gd name="connsiteY68" fmla="*/ 0 h 518222"/>
              <a:gd name="connsiteX69" fmla="*/ 441929 w 518123"/>
              <a:gd name="connsiteY69" fmla="*/ 0 h 518222"/>
              <a:gd name="connsiteX70" fmla="*/ 518123 w 518123"/>
              <a:gd name="connsiteY70" fmla="*/ 76209 h 518222"/>
              <a:gd name="connsiteX71" fmla="*/ 518123 w 518123"/>
              <a:gd name="connsiteY71" fmla="*/ 442013 h 518222"/>
              <a:gd name="connsiteX72" fmla="*/ 441929 w 518123"/>
              <a:gd name="connsiteY72" fmla="*/ 518222 h 518222"/>
              <a:gd name="connsiteX73" fmla="*/ 76195 w 518123"/>
              <a:gd name="connsiteY73" fmla="*/ 518222 h 518222"/>
              <a:gd name="connsiteX74" fmla="*/ 0 w 518123"/>
              <a:gd name="connsiteY74" fmla="*/ 442013 h 518222"/>
              <a:gd name="connsiteX75" fmla="*/ 0 w 518123"/>
              <a:gd name="connsiteY75" fmla="*/ 76209 h 518222"/>
              <a:gd name="connsiteX76" fmla="*/ 76195 w 518123"/>
              <a:gd name="connsiteY76" fmla="*/ 0 h 51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18123" h="518222">
                <a:moveTo>
                  <a:pt x="380952" y="365797"/>
                </a:moveTo>
                <a:cubicBezTo>
                  <a:pt x="372525" y="365797"/>
                  <a:pt x="365716" y="372608"/>
                  <a:pt x="365716" y="381038"/>
                </a:cubicBezTo>
                <a:cubicBezTo>
                  <a:pt x="365716" y="389468"/>
                  <a:pt x="372525" y="396278"/>
                  <a:pt x="380952" y="396278"/>
                </a:cubicBezTo>
                <a:cubicBezTo>
                  <a:pt x="389380" y="396278"/>
                  <a:pt x="396189" y="389468"/>
                  <a:pt x="396189" y="381038"/>
                </a:cubicBezTo>
                <a:cubicBezTo>
                  <a:pt x="396189" y="372608"/>
                  <a:pt x="389380" y="365797"/>
                  <a:pt x="380952" y="365797"/>
                </a:cubicBezTo>
                <a:close/>
                <a:moveTo>
                  <a:pt x="137172" y="365797"/>
                </a:moveTo>
                <a:cubicBezTo>
                  <a:pt x="128744" y="365797"/>
                  <a:pt x="121936" y="372608"/>
                  <a:pt x="121936" y="381038"/>
                </a:cubicBezTo>
                <a:cubicBezTo>
                  <a:pt x="121936" y="389468"/>
                  <a:pt x="128744" y="396278"/>
                  <a:pt x="137172" y="396278"/>
                </a:cubicBezTo>
                <a:cubicBezTo>
                  <a:pt x="145600" y="396278"/>
                  <a:pt x="152408" y="389468"/>
                  <a:pt x="152408" y="381038"/>
                </a:cubicBezTo>
                <a:cubicBezTo>
                  <a:pt x="152408" y="372608"/>
                  <a:pt x="145600" y="365797"/>
                  <a:pt x="137172" y="365797"/>
                </a:cubicBezTo>
                <a:close/>
                <a:moveTo>
                  <a:pt x="380952" y="335315"/>
                </a:moveTo>
                <a:cubicBezTo>
                  <a:pt x="406140" y="335315"/>
                  <a:pt x="426661" y="355843"/>
                  <a:pt x="426661" y="381038"/>
                </a:cubicBezTo>
                <a:cubicBezTo>
                  <a:pt x="426661" y="406233"/>
                  <a:pt x="406140" y="426760"/>
                  <a:pt x="380952" y="426760"/>
                </a:cubicBezTo>
                <a:cubicBezTo>
                  <a:pt x="355765" y="426760"/>
                  <a:pt x="335243" y="406233"/>
                  <a:pt x="335243" y="381038"/>
                </a:cubicBezTo>
                <a:cubicBezTo>
                  <a:pt x="335243" y="355843"/>
                  <a:pt x="355765" y="335315"/>
                  <a:pt x="380952" y="335315"/>
                </a:cubicBezTo>
                <a:close/>
                <a:moveTo>
                  <a:pt x="137172" y="335315"/>
                </a:moveTo>
                <a:cubicBezTo>
                  <a:pt x="162359" y="335315"/>
                  <a:pt x="182881" y="355843"/>
                  <a:pt x="182881" y="381038"/>
                </a:cubicBezTo>
                <a:cubicBezTo>
                  <a:pt x="182881" y="406233"/>
                  <a:pt x="162359" y="426760"/>
                  <a:pt x="137172" y="426760"/>
                </a:cubicBezTo>
                <a:cubicBezTo>
                  <a:pt x="111984" y="426760"/>
                  <a:pt x="91463" y="406233"/>
                  <a:pt x="91463" y="381038"/>
                </a:cubicBezTo>
                <a:cubicBezTo>
                  <a:pt x="91463" y="355843"/>
                  <a:pt x="111984" y="335315"/>
                  <a:pt x="137172" y="335315"/>
                </a:cubicBezTo>
                <a:close/>
                <a:moveTo>
                  <a:pt x="380952" y="243871"/>
                </a:moveTo>
                <a:cubicBezTo>
                  <a:pt x="372525" y="243871"/>
                  <a:pt x="365716" y="250681"/>
                  <a:pt x="365716" y="259112"/>
                </a:cubicBezTo>
                <a:cubicBezTo>
                  <a:pt x="365716" y="267542"/>
                  <a:pt x="372525" y="274352"/>
                  <a:pt x="380952" y="274352"/>
                </a:cubicBezTo>
                <a:cubicBezTo>
                  <a:pt x="389380" y="274352"/>
                  <a:pt x="396189" y="267542"/>
                  <a:pt x="396189" y="259112"/>
                </a:cubicBezTo>
                <a:cubicBezTo>
                  <a:pt x="396189" y="250681"/>
                  <a:pt x="389380" y="243871"/>
                  <a:pt x="380952" y="243871"/>
                </a:cubicBezTo>
                <a:close/>
                <a:moveTo>
                  <a:pt x="137172" y="243871"/>
                </a:moveTo>
                <a:cubicBezTo>
                  <a:pt x="128744" y="243871"/>
                  <a:pt x="121936" y="250681"/>
                  <a:pt x="121936" y="259112"/>
                </a:cubicBezTo>
                <a:cubicBezTo>
                  <a:pt x="121936" y="267542"/>
                  <a:pt x="128744" y="274352"/>
                  <a:pt x="137172" y="274352"/>
                </a:cubicBezTo>
                <a:cubicBezTo>
                  <a:pt x="145600" y="274352"/>
                  <a:pt x="152408" y="267542"/>
                  <a:pt x="152408" y="259112"/>
                </a:cubicBezTo>
                <a:cubicBezTo>
                  <a:pt x="152408" y="250681"/>
                  <a:pt x="145600" y="243871"/>
                  <a:pt x="137172" y="243871"/>
                </a:cubicBezTo>
                <a:close/>
                <a:moveTo>
                  <a:pt x="380952" y="213389"/>
                </a:moveTo>
                <a:cubicBezTo>
                  <a:pt x="406140" y="213389"/>
                  <a:pt x="426661" y="233917"/>
                  <a:pt x="426661" y="259112"/>
                </a:cubicBezTo>
                <a:cubicBezTo>
                  <a:pt x="426661" y="284306"/>
                  <a:pt x="406140" y="304834"/>
                  <a:pt x="380952" y="304834"/>
                </a:cubicBezTo>
                <a:cubicBezTo>
                  <a:pt x="355765" y="304834"/>
                  <a:pt x="335243" y="284306"/>
                  <a:pt x="335243" y="259112"/>
                </a:cubicBezTo>
                <a:cubicBezTo>
                  <a:pt x="335243" y="233917"/>
                  <a:pt x="355765" y="213389"/>
                  <a:pt x="380952" y="213389"/>
                </a:cubicBezTo>
                <a:close/>
                <a:moveTo>
                  <a:pt x="137172" y="213389"/>
                </a:moveTo>
                <a:cubicBezTo>
                  <a:pt x="162359" y="213389"/>
                  <a:pt x="182881" y="233917"/>
                  <a:pt x="182881" y="259112"/>
                </a:cubicBezTo>
                <a:cubicBezTo>
                  <a:pt x="182881" y="284306"/>
                  <a:pt x="162359" y="304834"/>
                  <a:pt x="137172" y="304834"/>
                </a:cubicBezTo>
                <a:cubicBezTo>
                  <a:pt x="111984" y="304834"/>
                  <a:pt x="91463" y="284306"/>
                  <a:pt x="91463" y="259112"/>
                </a:cubicBezTo>
                <a:cubicBezTo>
                  <a:pt x="91463" y="233917"/>
                  <a:pt x="111984" y="213389"/>
                  <a:pt x="137172" y="213389"/>
                </a:cubicBezTo>
                <a:close/>
                <a:moveTo>
                  <a:pt x="380952" y="121945"/>
                </a:moveTo>
                <a:cubicBezTo>
                  <a:pt x="372525" y="121945"/>
                  <a:pt x="365716" y="128755"/>
                  <a:pt x="365716" y="137185"/>
                </a:cubicBezTo>
                <a:cubicBezTo>
                  <a:pt x="365716" y="145615"/>
                  <a:pt x="372525" y="152426"/>
                  <a:pt x="380952" y="152426"/>
                </a:cubicBezTo>
                <a:cubicBezTo>
                  <a:pt x="389380" y="152426"/>
                  <a:pt x="396189" y="145615"/>
                  <a:pt x="396189" y="137185"/>
                </a:cubicBezTo>
                <a:cubicBezTo>
                  <a:pt x="396189" y="128755"/>
                  <a:pt x="389380" y="121945"/>
                  <a:pt x="380952" y="121945"/>
                </a:cubicBezTo>
                <a:close/>
                <a:moveTo>
                  <a:pt x="137172" y="121945"/>
                </a:moveTo>
                <a:cubicBezTo>
                  <a:pt x="128744" y="121945"/>
                  <a:pt x="121936" y="128755"/>
                  <a:pt x="121936" y="137185"/>
                </a:cubicBezTo>
                <a:cubicBezTo>
                  <a:pt x="121936" y="145615"/>
                  <a:pt x="128744" y="152426"/>
                  <a:pt x="137172" y="152426"/>
                </a:cubicBezTo>
                <a:cubicBezTo>
                  <a:pt x="145600" y="152426"/>
                  <a:pt x="152408" y="145615"/>
                  <a:pt x="152408" y="137185"/>
                </a:cubicBezTo>
                <a:cubicBezTo>
                  <a:pt x="152408" y="128755"/>
                  <a:pt x="145600" y="121945"/>
                  <a:pt x="137172" y="121945"/>
                </a:cubicBezTo>
                <a:close/>
                <a:moveTo>
                  <a:pt x="380952" y="91463"/>
                </a:moveTo>
                <a:cubicBezTo>
                  <a:pt x="406140" y="91463"/>
                  <a:pt x="426661" y="111990"/>
                  <a:pt x="426661" y="137185"/>
                </a:cubicBezTo>
                <a:cubicBezTo>
                  <a:pt x="426661" y="162380"/>
                  <a:pt x="406140" y="182908"/>
                  <a:pt x="380952" y="182908"/>
                </a:cubicBezTo>
                <a:cubicBezTo>
                  <a:pt x="355765" y="182908"/>
                  <a:pt x="335243" y="162380"/>
                  <a:pt x="335243" y="137185"/>
                </a:cubicBezTo>
                <a:cubicBezTo>
                  <a:pt x="335243" y="111990"/>
                  <a:pt x="355765" y="91463"/>
                  <a:pt x="380952" y="91463"/>
                </a:cubicBezTo>
                <a:close/>
                <a:moveTo>
                  <a:pt x="137172" y="91463"/>
                </a:moveTo>
                <a:cubicBezTo>
                  <a:pt x="162359" y="91463"/>
                  <a:pt x="182881" y="111990"/>
                  <a:pt x="182881" y="137185"/>
                </a:cubicBezTo>
                <a:cubicBezTo>
                  <a:pt x="182881" y="162380"/>
                  <a:pt x="162359" y="182908"/>
                  <a:pt x="137172" y="182908"/>
                </a:cubicBezTo>
                <a:cubicBezTo>
                  <a:pt x="111984" y="182908"/>
                  <a:pt x="91463" y="162380"/>
                  <a:pt x="91463" y="137185"/>
                </a:cubicBezTo>
                <a:cubicBezTo>
                  <a:pt x="91463" y="111990"/>
                  <a:pt x="111984" y="91463"/>
                  <a:pt x="137172" y="91463"/>
                </a:cubicBezTo>
                <a:close/>
                <a:moveTo>
                  <a:pt x="76195" y="30484"/>
                </a:moveTo>
                <a:cubicBezTo>
                  <a:pt x="51003" y="30484"/>
                  <a:pt x="30478" y="51012"/>
                  <a:pt x="30478" y="76209"/>
                </a:cubicBezTo>
                <a:lnTo>
                  <a:pt x="30478" y="442013"/>
                </a:lnTo>
                <a:cubicBezTo>
                  <a:pt x="30478" y="467210"/>
                  <a:pt x="51003" y="487738"/>
                  <a:pt x="76195" y="487738"/>
                </a:cubicBezTo>
                <a:lnTo>
                  <a:pt x="441929" y="487738"/>
                </a:lnTo>
                <a:cubicBezTo>
                  <a:pt x="467120" y="487738"/>
                  <a:pt x="487645" y="467210"/>
                  <a:pt x="487645" y="442013"/>
                </a:cubicBezTo>
                <a:lnTo>
                  <a:pt x="487645" y="76209"/>
                </a:lnTo>
                <a:cubicBezTo>
                  <a:pt x="487645" y="51012"/>
                  <a:pt x="467120" y="30484"/>
                  <a:pt x="441929" y="30484"/>
                </a:cubicBezTo>
                <a:close/>
                <a:moveTo>
                  <a:pt x="76195" y="0"/>
                </a:moveTo>
                <a:lnTo>
                  <a:pt x="441929" y="0"/>
                </a:lnTo>
                <a:cubicBezTo>
                  <a:pt x="483931" y="0"/>
                  <a:pt x="518123" y="34199"/>
                  <a:pt x="518123" y="76209"/>
                </a:cubicBezTo>
                <a:lnTo>
                  <a:pt x="518123" y="442013"/>
                </a:lnTo>
                <a:cubicBezTo>
                  <a:pt x="518123" y="484023"/>
                  <a:pt x="483931" y="518222"/>
                  <a:pt x="441929" y="518222"/>
                </a:cubicBezTo>
                <a:lnTo>
                  <a:pt x="76195" y="518222"/>
                </a:lnTo>
                <a:cubicBezTo>
                  <a:pt x="34145" y="518174"/>
                  <a:pt x="48" y="484071"/>
                  <a:pt x="0" y="442013"/>
                </a:cubicBezTo>
                <a:lnTo>
                  <a:pt x="0" y="76209"/>
                </a:lnTo>
                <a:cubicBezTo>
                  <a:pt x="0" y="34199"/>
                  <a:pt x="34192" y="0"/>
                  <a:pt x="76195"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powerpoint template design by DAJU_PPT正版来源小红书大橘PPT微信DAJU_PPT请勿抄袭搬运！盗版必究！"/>
          <p:cNvSpPr>
            <a:spLocks noChangeAspect="1"/>
          </p:cNvSpPr>
          <p:nvPr/>
        </p:nvSpPr>
        <p:spPr bwMode="auto">
          <a:xfrm>
            <a:off x="9503778" y="5678169"/>
            <a:ext cx="315404" cy="236514"/>
          </a:xfrm>
          <a:custGeom>
            <a:avLst/>
            <a:gdLst>
              <a:gd name="connsiteX0" fmla="*/ 502847 w 609586"/>
              <a:gd name="connsiteY0" fmla="*/ 365700 h 457115"/>
              <a:gd name="connsiteX1" fmla="*/ 518077 w 609586"/>
              <a:gd name="connsiteY1" fmla="*/ 380929 h 457115"/>
              <a:gd name="connsiteX2" fmla="*/ 502847 w 609586"/>
              <a:gd name="connsiteY2" fmla="*/ 396159 h 457115"/>
              <a:gd name="connsiteX3" fmla="*/ 487618 w 609586"/>
              <a:gd name="connsiteY3" fmla="*/ 380929 h 457115"/>
              <a:gd name="connsiteX4" fmla="*/ 502847 w 609586"/>
              <a:gd name="connsiteY4" fmla="*/ 365700 h 457115"/>
              <a:gd name="connsiteX5" fmla="*/ 15238 w 609586"/>
              <a:gd name="connsiteY5" fmla="*/ 365692 h 457115"/>
              <a:gd name="connsiteX6" fmla="*/ 350480 w 609586"/>
              <a:gd name="connsiteY6" fmla="*/ 365692 h 457115"/>
              <a:gd name="connsiteX7" fmla="*/ 365719 w 609586"/>
              <a:gd name="connsiteY7" fmla="*/ 380929 h 457115"/>
              <a:gd name="connsiteX8" fmla="*/ 350480 w 609586"/>
              <a:gd name="connsiteY8" fmla="*/ 396167 h 457115"/>
              <a:gd name="connsiteX9" fmla="*/ 30476 w 609586"/>
              <a:gd name="connsiteY9" fmla="*/ 396167 h 457115"/>
              <a:gd name="connsiteX10" fmla="*/ 30476 w 609586"/>
              <a:gd name="connsiteY10" fmla="*/ 411404 h 457115"/>
              <a:gd name="connsiteX11" fmla="*/ 45715 w 609586"/>
              <a:gd name="connsiteY11" fmla="*/ 426641 h 457115"/>
              <a:gd name="connsiteX12" fmla="*/ 350480 w 609586"/>
              <a:gd name="connsiteY12" fmla="*/ 426641 h 457115"/>
              <a:gd name="connsiteX13" fmla="*/ 365719 w 609586"/>
              <a:gd name="connsiteY13" fmla="*/ 441878 h 457115"/>
              <a:gd name="connsiteX14" fmla="*/ 350480 w 609586"/>
              <a:gd name="connsiteY14" fmla="*/ 457115 h 457115"/>
              <a:gd name="connsiteX15" fmla="*/ 45715 w 609586"/>
              <a:gd name="connsiteY15" fmla="*/ 457115 h 457115"/>
              <a:gd name="connsiteX16" fmla="*/ 0 w 609586"/>
              <a:gd name="connsiteY16" fmla="*/ 411404 h 457115"/>
              <a:gd name="connsiteX17" fmla="*/ 0 w 609586"/>
              <a:gd name="connsiteY17" fmla="*/ 380929 h 457115"/>
              <a:gd name="connsiteX18" fmla="*/ 15238 w 609586"/>
              <a:gd name="connsiteY18" fmla="*/ 365692 h 457115"/>
              <a:gd name="connsiteX19" fmla="*/ 441930 w 609586"/>
              <a:gd name="connsiteY19" fmla="*/ 152389 h 457115"/>
              <a:gd name="connsiteX20" fmla="*/ 426689 w 609586"/>
              <a:gd name="connsiteY20" fmla="*/ 167626 h 457115"/>
              <a:gd name="connsiteX21" fmla="*/ 426689 w 609586"/>
              <a:gd name="connsiteY21" fmla="*/ 411406 h 457115"/>
              <a:gd name="connsiteX22" fmla="*/ 441930 w 609586"/>
              <a:gd name="connsiteY22" fmla="*/ 426643 h 457115"/>
              <a:gd name="connsiteX23" fmla="*/ 563862 w 609586"/>
              <a:gd name="connsiteY23" fmla="*/ 426643 h 457115"/>
              <a:gd name="connsiteX24" fmla="*/ 579103 w 609586"/>
              <a:gd name="connsiteY24" fmla="*/ 411406 h 457115"/>
              <a:gd name="connsiteX25" fmla="*/ 579103 w 609586"/>
              <a:gd name="connsiteY25" fmla="*/ 167626 h 457115"/>
              <a:gd name="connsiteX26" fmla="*/ 563862 w 609586"/>
              <a:gd name="connsiteY26" fmla="*/ 152389 h 457115"/>
              <a:gd name="connsiteX27" fmla="*/ 441930 w 609586"/>
              <a:gd name="connsiteY27" fmla="*/ 121917 h 457115"/>
              <a:gd name="connsiteX28" fmla="*/ 563862 w 609586"/>
              <a:gd name="connsiteY28" fmla="*/ 121917 h 457115"/>
              <a:gd name="connsiteX29" fmla="*/ 609586 w 609586"/>
              <a:gd name="connsiteY29" fmla="*/ 167626 h 457115"/>
              <a:gd name="connsiteX30" fmla="*/ 609586 w 609586"/>
              <a:gd name="connsiteY30" fmla="*/ 411406 h 457115"/>
              <a:gd name="connsiteX31" fmla="*/ 563862 w 609586"/>
              <a:gd name="connsiteY31" fmla="*/ 457115 h 457115"/>
              <a:gd name="connsiteX32" fmla="*/ 441930 w 609586"/>
              <a:gd name="connsiteY32" fmla="*/ 457115 h 457115"/>
              <a:gd name="connsiteX33" fmla="*/ 396206 w 609586"/>
              <a:gd name="connsiteY33" fmla="*/ 411406 h 457115"/>
              <a:gd name="connsiteX34" fmla="*/ 396206 w 609586"/>
              <a:gd name="connsiteY34" fmla="*/ 167626 h 457115"/>
              <a:gd name="connsiteX35" fmla="*/ 441930 w 609586"/>
              <a:gd name="connsiteY35" fmla="*/ 121917 h 457115"/>
              <a:gd name="connsiteX36" fmla="*/ 106668 w 609586"/>
              <a:gd name="connsiteY36" fmla="*/ 0 h 457115"/>
              <a:gd name="connsiteX37" fmla="*/ 502863 w 609586"/>
              <a:gd name="connsiteY37" fmla="*/ 0 h 457115"/>
              <a:gd name="connsiteX38" fmla="*/ 548578 w 609586"/>
              <a:gd name="connsiteY38" fmla="*/ 45711 h 457115"/>
              <a:gd name="connsiteX39" fmla="*/ 548578 w 609586"/>
              <a:gd name="connsiteY39" fmla="*/ 76186 h 457115"/>
              <a:gd name="connsiteX40" fmla="*/ 533340 w 609586"/>
              <a:gd name="connsiteY40" fmla="*/ 91423 h 457115"/>
              <a:gd name="connsiteX41" fmla="*/ 518102 w 609586"/>
              <a:gd name="connsiteY41" fmla="*/ 76186 h 457115"/>
              <a:gd name="connsiteX42" fmla="*/ 518102 w 609586"/>
              <a:gd name="connsiteY42" fmla="*/ 45711 h 457115"/>
              <a:gd name="connsiteX43" fmla="*/ 502863 w 609586"/>
              <a:gd name="connsiteY43" fmla="*/ 30474 h 457115"/>
              <a:gd name="connsiteX44" fmla="*/ 106668 w 609586"/>
              <a:gd name="connsiteY44" fmla="*/ 30474 h 457115"/>
              <a:gd name="connsiteX45" fmla="*/ 91430 w 609586"/>
              <a:gd name="connsiteY45" fmla="*/ 45711 h 457115"/>
              <a:gd name="connsiteX46" fmla="*/ 91430 w 609586"/>
              <a:gd name="connsiteY46" fmla="*/ 289506 h 457115"/>
              <a:gd name="connsiteX47" fmla="*/ 106668 w 609586"/>
              <a:gd name="connsiteY47" fmla="*/ 304743 h 457115"/>
              <a:gd name="connsiteX48" fmla="*/ 350480 w 609586"/>
              <a:gd name="connsiteY48" fmla="*/ 304743 h 457115"/>
              <a:gd name="connsiteX49" fmla="*/ 365719 w 609586"/>
              <a:gd name="connsiteY49" fmla="*/ 319980 h 457115"/>
              <a:gd name="connsiteX50" fmla="*/ 350480 w 609586"/>
              <a:gd name="connsiteY50" fmla="*/ 335217 h 457115"/>
              <a:gd name="connsiteX51" fmla="*/ 106668 w 609586"/>
              <a:gd name="connsiteY51" fmla="*/ 335217 h 457115"/>
              <a:gd name="connsiteX52" fmla="*/ 60953 w 609586"/>
              <a:gd name="connsiteY52" fmla="*/ 289506 h 457115"/>
              <a:gd name="connsiteX53" fmla="*/ 60953 w 609586"/>
              <a:gd name="connsiteY53" fmla="*/ 45711 h 457115"/>
              <a:gd name="connsiteX54" fmla="*/ 106668 w 609586"/>
              <a:gd name="connsiteY54" fmla="*/ 0 h 45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9586" h="457115">
                <a:moveTo>
                  <a:pt x="502847" y="365700"/>
                </a:moveTo>
                <a:cubicBezTo>
                  <a:pt x="511271" y="365652"/>
                  <a:pt x="518124" y="372505"/>
                  <a:pt x="518077" y="380929"/>
                </a:cubicBezTo>
                <a:cubicBezTo>
                  <a:pt x="518124" y="389353"/>
                  <a:pt x="511271" y="396206"/>
                  <a:pt x="502847" y="396159"/>
                </a:cubicBezTo>
                <a:cubicBezTo>
                  <a:pt x="494423" y="396206"/>
                  <a:pt x="487570" y="389353"/>
                  <a:pt x="487618" y="380929"/>
                </a:cubicBezTo>
                <a:cubicBezTo>
                  <a:pt x="487570" y="372505"/>
                  <a:pt x="494423" y="365652"/>
                  <a:pt x="502847" y="365700"/>
                </a:cubicBezTo>
                <a:close/>
                <a:moveTo>
                  <a:pt x="15238" y="365692"/>
                </a:moveTo>
                <a:lnTo>
                  <a:pt x="350480" y="365692"/>
                </a:lnTo>
                <a:cubicBezTo>
                  <a:pt x="358909" y="365692"/>
                  <a:pt x="365719" y="372501"/>
                  <a:pt x="365719" y="380929"/>
                </a:cubicBezTo>
                <a:cubicBezTo>
                  <a:pt x="365719" y="389357"/>
                  <a:pt x="358909" y="396167"/>
                  <a:pt x="350480" y="396167"/>
                </a:cubicBezTo>
                <a:lnTo>
                  <a:pt x="30476" y="396167"/>
                </a:lnTo>
                <a:lnTo>
                  <a:pt x="30476" y="411404"/>
                </a:lnTo>
                <a:cubicBezTo>
                  <a:pt x="30476" y="419832"/>
                  <a:pt x="37286" y="426641"/>
                  <a:pt x="45715" y="426641"/>
                </a:cubicBezTo>
                <a:lnTo>
                  <a:pt x="350480" y="426641"/>
                </a:lnTo>
                <a:cubicBezTo>
                  <a:pt x="358909" y="426641"/>
                  <a:pt x="365719" y="433450"/>
                  <a:pt x="365719" y="441878"/>
                </a:cubicBezTo>
                <a:cubicBezTo>
                  <a:pt x="365719" y="450306"/>
                  <a:pt x="358909" y="457115"/>
                  <a:pt x="350480" y="457115"/>
                </a:cubicBezTo>
                <a:lnTo>
                  <a:pt x="45715" y="457115"/>
                </a:lnTo>
                <a:cubicBezTo>
                  <a:pt x="20524" y="457115"/>
                  <a:pt x="0" y="436593"/>
                  <a:pt x="0" y="411404"/>
                </a:cubicBezTo>
                <a:lnTo>
                  <a:pt x="0" y="380929"/>
                </a:lnTo>
                <a:cubicBezTo>
                  <a:pt x="0" y="372501"/>
                  <a:pt x="6809" y="365692"/>
                  <a:pt x="15238" y="365692"/>
                </a:cubicBezTo>
                <a:close/>
                <a:moveTo>
                  <a:pt x="441930" y="152389"/>
                </a:moveTo>
                <a:cubicBezTo>
                  <a:pt x="433500" y="152389"/>
                  <a:pt x="426689" y="159198"/>
                  <a:pt x="426689" y="167626"/>
                </a:cubicBezTo>
                <a:lnTo>
                  <a:pt x="426689" y="411406"/>
                </a:lnTo>
                <a:cubicBezTo>
                  <a:pt x="426689" y="419834"/>
                  <a:pt x="433500" y="426643"/>
                  <a:pt x="441930" y="426643"/>
                </a:cubicBezTo>
                <a:lnTo>
                  <a:pt x="563862" y="426643"/>
                </a:lnTo>
                <a:cubicBezTo>
                  <a:pt x="572292" y="426643"/>
                  <a:pt x="579103" y="419834"/>
                  <a:pt x="579103" y="411406"/>
                </a:cubicBezTo>
                <a:lnTo>
                  <a:pt x="579103" y="167626"/>
                </a:lnTo>
                <a:cubicBezTo>
                  <a:pt x="579103" y="159198"/>
                  <a:pt x="572292" y="152389"/>
                  <a:pt x="563862" y="152389"/>
                </a:cubicBezTo>
                <a:close/>
                <a:moveTo>
                  <a:pt x="441930" y="121917"/>
                </a:moveTo>
                <a:lnTo>
                  <a:pt x="563862" y="121917"/>
                </a:lnTo>
                <a:cubicBezTo>
                  <a:pt x="589058" y="121917"/>
                  <a:pt x="609586" y="142438"/>
                  <a:pt x="609586" y="167626"/>
                </a:cubicBezTo>
                <a:lnTo>
                  <a:pt x="609586" y="411406"/>
                </a:lnTo>
                <a:cubicBezTo>
                  <a:pt x="609586" y="436594"/>
                  <a:pt x="589058" y="457115"/>
                  <a:pt x="563862" y="457115"/>
                </a:cubicBezTo>
                <a:lnTo>
                  <a:pt x="441930" y="457115"/>
                </a:lnTo>
                <a:cubicBezTo>
                  <a:pt x="416734" y="457115"/>
                  <a:pt x="396206" y="436594"/>
                  <a:pt x="396206" y="411406"/>
                </a:cubicBezTo>
                <a:lnTo>
                  <a:pt x="396206" y="167626"/>
                </a:lnTo>
                <a:cubicBezTo>
                  <a:pt x="396206" y="142438"/>
                  <a:pt x="416734" y="121917"/>
                  <a:pt x="441930" y="121917"/>
                </a:cubicBezTo>
                <a:close/>
                <a:moveTo>
                  <a:pt x="106668" y="0"/>
                </a:moveTo>
                <a:lnTo>
                  <a:pt x="502863" y="0"/>
                </a:lnTo>
                <a:cubicBezTo>
                  <a:pt x="528054" y="0"/>
                  <a:pt x="548578" y="20522"/>
                  <a:pt x="548578" y="45711"/>
                </a:cubicBezTo>
                <a:lnTo>
                  <a:pt x="548578" y="76186"/>
                </a:lnTo>
                <a:cubicBezTo>
                  <a:pt x="548578" y="84614"/>
                  <a:pt x="541769" y="91423"/>
                  <a:pt x="533340" y="91423"/>
                </a:cubicBezTo>
                <a:cubicBezTo>
                  <a:pt x="524911" y="91423"/>
                  <a:pt x="518102" y="84614"/>
                  <a:pt x="518102" y="76186"/>
                </a:cubicBezTo>
                <a:lnTo>
                  <a:pt x="518102" y="45711"/>
                </a:lnTo>
                <a:cubicBezTo>
                  <a:pt x="518102" y="37283"/>
                  <a:pt x="511292" y="30474"/>
                  <a:pt x="502863" y="30474"/>
                </a:cubicBezTo>
                <a:lnTo>
                  <a:pt x="106668" y="30474"/>
                </a:lnTo>
                <a:cubicBezTo>
                  <a:pt x="98239" y="30474"/>
                  <a:pt x="91430" y="37283"/>
                  <a:pt x="91430" y="45711"/>
                </a:cubicBezTo>
                <a:lnTo>
                  <a:pt x="91430" y="289506"/>
                </a:lnTo>
                <a:cubicBezTo>
                  <a:pt x="91430" y="297934"/>
                  <a:pt x="98239" y="304743"/>
                  <a:pt x="106668" y="304743"/>
                </a:cubicBezTo>
                <a:lnTo>
                  <a:pt x="350480" y="304743"/>
                </a:lnTo>
                <a:cubicBezTo>
                  <a:pt x="358909" y="304743"/>
                  <a:pt x="365719" y="311552"/>
                  <a:pt x="365719" y="319980"/>
                </a:cubicBezTo>
                <a:cubicBezTo>
                  <a:pt x="365719" y="328408"/>
                  <a:pt x="358909" y="335217"/>
                  <a:pt x="350480" y="335217"/>
                </a:cubicBezTo>
                <a:lnTo>
                  <a:pt x="106668" y="335217"/>
                </a:lnTo>
                <a:cubicBezTo>
                  <a:pt x="81477" y="335217"/>
                  <a:pt x="60953" y="314695"/>
                  <a:pt x="60953" y="289506"/>
                </a:cubicBezTo>
                <a:lnTo>
                  <a:pt x="60953" y="45711"/>
                </a:lnTo>
                <a:cubicBezTo>
                  <a:pt x="60953" y="20522"/>
                  <a:pt x="81477" y="0"/>
                  <a:pt x="106668"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15" name="组合 221"/>
          <p:cNvGrpSpPr/>
          <p:nvPr>
            <p:custDataLst>
              <p:tags r:id="rId3"/>
            </p:custDataLst>
          </p:nvPr>
        </p:nvGrpSpPr>
        <p:grpSpPr bwMode="auto">
          <a:xfrm>
            <a:off x="747947" y="1884817"/>
            <a:ext cx="768000" cy="624000"/>
            <a:chOff x="165605" y="4160117"/>
            <a:chExt cx="962026" cy="631825"/>
          </a:xfrm>
          <a:solidFill>
            <a:schemeClr val="accent5">
              <a:lumMod val="60000"/>
              <a:lumOff val="40000"/>
            </a:schemeClr>
          </a:solidFill>
        </p:grpSpPr>
        <p:sp>
          <p:nvSpPr>
            <p:cNvPr id="16" name="Freeform 113"/>
            <p:cNvSpPr/>
            <p:nvPr>
              <p:custDataLst>
                <p:tags r:id="rId4"/>
              </p:custDataLst>
            </p:nvPr>
          </p:nvSpPr>
          <p:spPr bwMode="auto">
            <a:xfrm>
              <a:off x="171329" y="4674430"/>
              <a:ext cx="956844" cy="117404"/>
            </a:xfrm>
            <a:custGeom>
              <a:avLst/>
              <a:gdLst>
                <a:gd name="T0" fmla="*/ 145 w 255"/>
                <a:gd name="T1" fmla="*/ 26 h 31"/>
                <a:gd name="T2" fmla="*/ 145 w 255"/>
                <a:gd name="T3" fmla="*/ 22 h 31"/>
                <a:gd name="T4" fmla="*/ 253 w 255"/>
                <a:gd name="T5" fmla="*/ 22 h 31"/>
                <a:gd name="T6" fmla="*/ 251 w 255"/>
                <a:gd name="T7" fmla="*/ 17 h 31"/>
                <a:gd name="T8" fmla="*/ 157 w 255"/>
                <a:gd name="T9" fmla="*/ 17 h 31"/>
                <a:gd name="T10" fmla="*/ 157 w 255"/>
                <a:gd name="T11" fmla="*/ 12 h 31"/>
                <a:gd name="T12" fmla="*/ 248 w 255"/>
                <a:gd name="T13" fmla="*/ 12 h 31"/>
                <a:gd name="T14" fmla="*/ 193 w 255"/>
                <a:gd name="T15" fmla="*/ 2 h 31"/>
                <a:gd name="T16" fmla="*/ 136 w 255"/>
                <a:gd name="T17" fmla="*/ 13 h 31"/>
                <a:gd name="T18" fmla="*/ 136 w 255"/>
                <a:gd name="T19" fmla="*/ 17 h 31"/>
                <a:gd name="T20" fmla="*/ 127 w 255"/>
                <a:gd name="T21" fmla="*/ 17 h 31"/>
                <a:gd name="T22" fmla="*/ 119 w 255"/>
                <a:gd name="T23" fmla="*/ 17 h 31"/>
                <a:gd name="T24" fmla="*/ 119 w 255"/>
                <a:gd name="T25" fmla="*/ 14 h 31"/>
                <a:gd name="T26" fmla="*/ 61 w 255"/>
                <a:gd name="T27" fmla="*/ 0 h 31"/>
                <a:gd name="T28" fmla="*/ 6 w 255"/>
                <a:gd name="T29" fmla="*/ 10 h 31"/>
                <a:gd name="T30" fmla="*/ 97 w 255"/>
                <a:gd name="T31" fmla="*/ 10 h 31"/>
                <a:gd name="T32" fmla="*/ 97 w 255"/>
                <a:gd name="T33" fmla="*/ 14 h 31"/>
                <a:gd name="T34" fmla="*/ 2 w 255"/>
                <a:gd name="T35" fmla="*/ 14 h 31"/>
                <a:gd name="T36" fmla="*/ 2 w 255"/>
                <a:gd name="T37" fmla="*/ 19 h 31"/>
                <a:gd name="T38" fmla="*/ 109 w 255"/>
                <a:gd name="T39" fmla="*/ 19 h 31"/>
                <a:gd name="T40" fmla="*/ 109 w 255"/>
                <a:gd name="T41" fmla="*/ 24 h 31"/>
                <a:gd name="T42" fmla="*/ 1 w 255"/>
                <a:gd name="T43" fmla="*/ 24 h 31"/>
                <a:gd name="T44" fmla="*/ 0 w 255"/>
                <a:gd name="T45" fmla="*/ 31 h 31"/>
                <a:gd name="T46" fmla="*/ 255 w 255"/>
                <a:gd name="T47" fmla="*/ 31 h 31"/>
                <a:gd name="T48" fmla="*/ 254 w 255"/>
                <a:gd name="T49" fmla="*/ 26 h 31"/>
                <a:gd name="T50" fmla="*/ 145 w 255"/>
                <a:gd name="T51"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5" h="31">
                  <a:moveTo>
                    <a:pt x="145" y="26"/>
                  </a:moveTo>
                  <a:cubicBezTo>
                    <a:pt x="145" y="22"/>
                    <a:pt x="145" y="22"/>
                    <a:pt x="145" y="22"/>
                  </a:cubicBezTo>
                  <a:cubicBezTo>
                    <a:pt x="253" y="22"/>
                    <a:pt x="253" y="22"/>
                    <a:pt x="253" y="22"/>
                  </a:cubicBezTo>
                  <a:cubicBezTo>
                    <a:pt x="251" y="17"/>
                    <a:pt x="251" y="17"/>
                    <a:pt x="251" y="17"/>
                  </a:cubicBezTo>
                  <a:cubicBezTo>
                    <a:pt x="157" y="17"/>
                    <a:pt x="157" y="17"/>
                    <a:pt x="157" y="17"/>
                  </a:cubicBezTo>
                  <a:cubicBezTo>
                    <a:pt x="157" y="12"/>
                    <a:pt x="157" y="12"/>
                    <a:pt x="157" y="12"/>
                  </a:cubicBezTo>
                  <a:cubicBezTo>
                    <a:pt x="248" y="12"/>
                    <a:pt x="248" y="12"/>
                    <a:pt x="248" y="12"/>
                  </a:cubicBezTo>
                  <a:cubicBezTo>
                    <a:pt x="242" y="8"/>
                    <a:pt x="223" y="2"/>
                    <a:pt x="193" y="2"/>
                  </a:cubicBezTo>
                  <a:cubicBezTo>
                    <a:pt x="163" y="2"/>
                    <a:pt x="142" y="8"/>
                    <a:pt x="136" y="13"/>
                  </a:cubicBezTo>
                  <a:cubicBezTo>
                    <a:pt x="136" y="17"/>
                    <a:pt x="136" y="17"/>
                    <a:pt x="136" y="17"/>
                  </a:cubicBezTo>
                  <a:cubicBezTo>
                    <a:pt x="127" y="17"/>
                    <a:pt x="127" y="17"/>
                    <a:pt x="127" y="17"/>
                  </a:cubicBezTo>
                  <a:cubicBezTo>
                    <a:pt x="119" y="17"/>
                    <a:pt x="119" y="17"/>
                    <a:pt x="119" y="17"/>
                  </a:cubicBezTo>
                  <a:cubicBezTo>
                    <a:pt x="119" y="14"/>
                    <a:pt x="119" y="14"/>
                    <a:pt x="119" y="14"/>
                  </a:cubicBezTo>
                  <a:cubicBezTo>
                    <a:pt x="119" y="9"/>
                    <a:pt x="99" y="0"/>
                    <a:pt x="61" y="0"/>
                  </a:cubicBezTo>
                  <a:cubicBezTo>
                    <a:pt x="33" y="0"/>
                    <a:pt x="14" y="5"/>
                    <a:pt x="6" y="10"/>
                  </a:cubicBezTo>
                  <a:cubicBezTo>
                    <a:pt x="97" y="10"/>
                    <a:pt x="97" y="10"/>
                    <a:pt x="97" y="10"/>
                  </a:cubicBezTo>
                  <a:cubicBezTo>
                    <a:pt x="97" y="14"/>
                    <a:pt x="97" y="14"/>
                    <a:pt x="97" y="14"/>
                  </a:cubicBezTo>
                  <a:cubicBezTo>
                    <a:pt x="2" y="14"/>
                    <a:pt x="2" y="14"/>
                    <a:pt x="2" y="14"/>
                  </a:cubicBezTo>
                  <a:cubicBezTo>
                    <a:pt x="2" y="19"/>
                    <a:pt x="2" y="19"/>
                    <a:pt x="2" y="19"/>
                  </a:cubicBezTo>
                  <a:cubicBezTo>
                    <a:pt x="109" y="19"/>
                    <a:pt x="109" y="19"/>
                    <a:pt x="109" y="19"/>
                  </a:cubicBezTo>
                  <a:cubicBezTo>
                    <a:pt x="109" y="24"/>
                    <a:pt x="109" y="24"/>
                    <a:pt x="109" y="24"/>
                  </a:cubicBezTo>
                  <a:cubicBezTo>
                    <a:pt x="1" y="24"/>
                    <a:pt x="1" y="24"/>
                    <a:pt x="1" y="24"/>
                  </a:cubicBezTo>
                  <a:cubicBezTo>
                    <a:pt x="0" y="31"/>
                    <a:pt x="0" y="31"/>
                    <a:pt x="0" y="31"/>
                  </a:cubicBezTo>
                  <a:cubicBezTo>
                    <a:pt x="255" y="31"/>
                    <a:pt x="255" y="31"/>
                    <a:pt x="255" y="31"/>
                  </a:cubicBezTo>
                  <a:cubicBezTo>
                    <a:pt x="254" y="26"/>
                    <a:pt x="254" y="26"/>
                    <a:pt x="254" y="26"/>
                  </a:cubicBezTo>
                  <a:lnTo>
                    <a:pt x="145" y="26"/>
                  </a:lnTo>
                  <a:close/>
                </a:path>
              </a:pathLst>
            </a:custGeom>
            <a:grpFill/>
            <a:ln>
              <a:noFill/>
            </a:ln>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mn-lt"/>
                <a:ea typeface="+mn-ea"/>
              </a:endParaRPr>
            </a:p>
          </p:txBody>
        </p:sp>
        <p:sp>
          <p:nvSpPr>
            <p:cNvPr id="18" name="Freeform 114"/>
            <p:cNvSpPr>
              <a:spLocks noEditPoints="1"/>
            </p:cNvSpPr>
            <p:nvPr>
              <p:custDataLst>
                <p:tags r:id="rId5"/>
              </p:custDataLst>
            </p:nvPr>
          </p:nvSpPr>
          <p:spPr bwMode="auto">
            <a:xfrm>
              <a:off x="165311" y="4159666"/>
              <a:ext cx="466385" cy="568950"/>
            </a:xfrm>
            <a:custGeom>
              <a:avLst/>
              <a:gdLst>
                <a:gd name="T0" fmla="*/ 62 w 124"/>
                <a:gd name="T1" fmla="*/ 134 h 151"/>
                <a:gd name="T2" fmla="*/ 124 w 124"/>
                <a:gd name="T3" fmla="*/ 151 h 151"/>
                <a:gd name="T4" fmla="*/ 124 w 124"/>
                <a:gd name="T5" fmla="*/ 151 h 151"/>
                <a:gd name="T6" fmla="*/ 124 w 124"/>
                <a:gd name="T7" fmla="*/ 17 h 151"/>
                <a:gd name="T8" fmla="*/ 124 w 124"/>
                <a:gd name="T9" fmla="*/ 17 h 151"/>
                <a:gd name="T10" fmla="*/ 62 w 124"/>
                <a:gd name="T11" fmla="*/ 0 h 151"/>
                <a:gd name="T12" fmla="*/ 1 w 124"/>
                <a:gd name="T13" fmla="*/ 17 h 151"/>
                <a:gd name="T14" fmla="*/ 0 w 124"/>
                <a:gd name="T15" fmla="*/ 17 h 151"/>
                <a:gd name="T16" fmla="*/ 0 w 124"/>
                <a:gd name="T17" fmla="*/ 149 h 151"/>
                <a:gd name="T18" fmla="*/ 62 w 124"/>
                <a:gd name="T19" fmla="*/ 134 h 151"/>
                <a:gd name="T20" fmla="*/ 111 w 124"/>
                <a:gd name="T21" fmla="*/ 75 h 151"/>
                <a:gd name="T22" fmla="*/ 61 w 124"/>
                <a:gd name="T23" fmla="*/ 67 h 151"/>
                <a:gd name="T24" fmla="*/ 12 w 124"/>
                <a:gd name="T25" fmla="*/ 75 h 151"/>
                <a:gd name="T26" fmla="*/ 12 w 124"/>
                <a:gd name="T27" fmla="*/ 69 h 151"/>
                <a:gd name="T28" fmla="*/ 61 w 124"/>
                <a:gd name="T29" fmla="*/ 61 h 151"/>
                <a:gd name="T30" fmla="*/ 111 w 124"/>
                <a:gd name="T31" fmla="*/ 69 h 151"/>
                <a:gd name="T32" fmla="*/ 111 w 124"/>
                <a:gd name="T33" fmla="*/ 75 h 151"/>
                <a:gd name="T34" fmla="*/ 12 w 124"/>
                <a:gd name="T35" fmla="*/ 31 h 151"/>
                <a:gd name="T36" fmla="*/ 61 w 124"/>
                <a:gd name="T37" fmla="*/ 23 h 151"/>
                <a:gd name="T38" fmla="*/ 111 w 124"/>
                <a:gd name="T39" fmla="*/ 31 h 151"/>
                <a:gd name="T40" fmla="*/ 111 w 124"/>
                <a:gd name="T41" fmla="*/ 37 h 151"/>
                <a:gd name="T42" fmla="*/ 61 w 124"/>
                <a:gd name="T43" fmla="*/ 29 h 151"/>
                <a:gd name="T44" fmla="*/ 12 w 124"/>
                <a:gd name="T45" fmla="*/ 37 h 151"/>
                <a:gd name="T46" fmla="*/ 12 w 124"/>
                <a:gd name="T47" fmla="*/ 31 h 151"/>
                <a:gd name="T48" fmla="*/ 12 w 124"/>
                <a:gd name="T49" fmla="*/ 50 h 151"/>
                <a:gd name="T50" fmla="*/ 61 w 124"/>
                <a:gd name="T51" fmla="*/ 43 h 151"/>
                <a:gd name="T52" fmla="*/ 111 w 124"/>
                <a:gd name="T53" fmla="*/ 50 h 151"/>
                <a:gd name="T54" fmla="*/ 111 w 124"/>
                <a:gd name="T55" fmla="*/ 56 h 151"/>
                <a:gd name="T56" fmla="*/ 61 w 124"/>
                <a:gd name="T57" fmla="*/ 49 h 151"/>
                <a:gd name="T58" fmla="*/ 12 w 124"/>
                <a:gd name="T59" fmla="*/ 56 h 151"/>
                <a:gd name="T60" fmla="*/ 12 w 124"/>
                <a:gd name="T61" fmla="*/ 50 h 151"/>
                <a:gd name="T62" fmla="*/ 12 w 124"/>
                <a:gd name="T63" fmla="*/ 88 h 151"/>
                <a:gd name="T64" fmla="*/ 61 w 124"/>
                <a:gd name="T65" fmla="*/ 80 h 151"/>
                <a:gd name="T66" fmla="*/ 111 w 124"/>
                <a:gd name="T67" fmla="*/ 88 h 151"/>
                <a:gd name="T68" fmla="*/ 111 w 124"/>
                <a:gd name="T69" fmla="*/ 94 h 151"/>
                <a:gd name="T70" fmla="*/ 61 w 124"/>
                <a:gd name="T71" fmla="*/ 87 h 151"/>
                <a:gd name="T72" fmla="*/ 12 w 124"/>
                <a:gd name="T73" fmla="*/ 94 h 151"/>
                <a:gd name="T74" fmla="*/ 12 w 124"/>
                <a:gd name="T75" fmla="*/ 8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51">
                  <a:moveTo>
                    <a:pt x="62" y="134"/>
                  </a:moveTo>
                  <a:cubicBezTo>
                    <a:pt x="96" y="134"/>
                    <a:pt x="124" y="141"/>
                    <a:pt x="124" y="151"/>
                  </a:cubicBezTo>
                  <a:cubicBezTo>
                    <a:pt x="124" y="151"/>
                    <a:pt x="124" y="151"/>
                    <a:pt x="124" y="151"/>
                  </a:cubicBezTo>
                  <a:cubicBezTo>
                    <a:pt x="124" y="17"/>
                    <a:pt x="124" y="17"/>
                    <a:pt x="124" y="17"/>
                  </a:cubicBezTo>
                  <a:cubicBezTo>
                    <a:pt x="124" y="17"/>
                    <a:pt x="124" y="17"/>
                    <a:pt x="124" y="17"/>
                  </a:cubicBezTo>
                  <a:cubicBezTo>
                    <a:pt x="122" y="8"/>
                    <a:pt x="95" y="0"/>
                    <a:pt x="62" y="0"/>
                  </a:cubicBezTo>
                  <a:cubicBezTo>
                    <a:pt x="29" y="0"/>
                    <a:pt x="2" y="8"/>
                    <a:pt x="1" y="17"/>
                  </a:cubicBezTo>
                  <a:cubicBezTo>
                    <a:pt x="0" y="17"/>
                    <a:pt x="0" y="17"/>
                    <a:pt x="0" y="17"/>
                  </a:cubicBezTo>
                  <a:cubicBezTo>
                    <a:pt x="0" y="149"/>
                    <a:pt x="0" y="149"/>
                    <a:pt x="0" y="149"/>
                  </a:cubicBezTo>
                  <a:cubicBezTo>
                    <a:pt x="4" y="140"/>
                    <a:pt x="30" y="134"/>
                    <a:pt x="62" y="134"/>
                  </a:cubicBezTo>
                  <a:close/>
                  <a:moveTo>
                    <a:pt x="111" y="75"/>
                  </a:moveTo>
                  <a:cubicBezTo>
                    <a:pt x="103" y="71"/>
                    <a:pt x="86" y="67"/>
                    <a:pt x="61" y="67"/>
                  </a:cubicBezTo>
                  <a:cubicBezTo>
                    <a:pt x="37" y="67"/>
                    <a:pt x="20" y="71"/>
                    <a:pt x="12" y="75"/>
                  </a:cubicBezTo>
                  <a:cubicBezTo>
                    <a:pt x="12" y="69"/>
                    <a:pt x="12" y="69"/>
                    <a:pt x="12" y="69"/>
                  </a:cubicBezTo>
                  <a:cubicBezTo>
                    <a:pt x="17" y="66"/>
                    <a:pt x="35" y="61"/>
                    <a:pt x="61" y="61"/>
                  </a:cubicBezTo>
                  <a:cubicBezTo>
                    <a:pt x="88" y="61"/>
                    <a:pt x="105" y="66"/>
                    <a:pt x="111" y="69"/>
                  </a:cubicBezTo>
                  <a:lnTo>
                    <a:pt x="111" y="75"/>
                  </a:lnTo>
                  <a:close/>
                  <a:moveTo>
                    <a:pt x="12" y="31"/>
                  </a:moveTo>
                  <a:cubicBezTo>
                    <a:pt x="17" y="28"/>
                    <a:pt x="35" y="23"/>
                    <a:pt x="61" y="23"/>
                  </a:cubicBezTo>
                  <a:cubicBezTo>
                    <a:pt x="88" y="23"/>
                    <a:pt x="105" y="28"/>
                    <a:pt x="111" y="31"/>
                  </a:cubicBezTo>
                  <a:cubicBezTo>
                    <a:pt x="111" y="37"/>
                    <a:pt x="111" y="37"/>
                    <a:pt x="111" y="37"/>
                  </a:cubicBezTo>
                  <a:cubicBezTo>
                    <a:pt x="103" y="33"/>
                    <a:pt x="86" y="29"/>
                    <a:pt x="61" y="29"/>
                  </a:cubicBezTo>
                  <a:cubicBezTo>
                    <a:pt x="37" y="29"/>
                    <a:pt x="20" y="33"/>
                    <a:pt x="12" y="37"/>
                  </a:cubicBezTo>
                  <a:lnTo>
                    <a:pt x="12" y="31"/>
                  </a:lnTo>
                  <a:close/>
                  <a:moveTo>
                    <a:pt x="12" y="50"/>
                  </a:moveTo>
                  <a:cubicBezTo>
                    <a:pt x="17" y="48"/>
                    <a:pt x="34" y="43"/>
                    <a:pt x="61" y="43"/>
                  </a:cubicBezTo>
                  <a:cubicBezTo>
                    <a:pt x="88" y="43"/>
                    <a:pt x="105" y="48"/>
                    <a:pt x="111" y="50"/>
                  </a:cubicBezTo>
                  <a:cubicBezTo>
                    <a:pt x="111" y="56"/>
                    <a:pt x="111" y="56"/>
                    <a:pt x="111" y="56"/>
                  </a:cubicBezTo>
                  <a:cubicBezTo>
                    <a:pt x="103" y="53"/>
                    <a:pt x="86" y="49"/>
                    <a:pt x="61" y="49"/>
                  </a:cubicBezTo>
                  <a:cubicBezTo>
                    <a:pt x="37" y="49"/>
                    <a:pt x="20" y="53"/>
                    <a:pt x="12" y="56"/>
                  </a:cubicBezTo>
                  <a:lnTo>
                    <a:pt x="12" y="50"/>
                  </a:lnTo>
                  <a:close/>
                  <a:moveTo>
                    <a:pt x="12" y="88"/>
                  </a:moveTo>
                  <a:cubicBezTo>
                    <a:pt x="17" y="85"/>
                    <a:pt x="34" y="80"/>
                    <a:pt x="61" y="80"/>
                  </a:cubicBezTo>
                  <a:cubicBezTo>
                    <a:pt x="88" y="80"/>
                    <a:pt x="105" y="85"/>
                    <a:pt x="111" y="88"/>
                  </a:cubicBezTo>
                  <a:cubicBezTo>
                    <a:pt x="111" y="94"/>
                    <a:pt x="111" y="94"/>
                    <a:pt x="111" y="94"/>
                  </a:cubicBezTo>
                  <a:cubicBezTo>
                    <a:pt x="103" y="91"/>
                    <a:pt x="86" y="87"/>
                    <a:pt x="61" y="87"/>
                  </a:cubicBezTo>
                  <a:cubicBezTo>
                    <a:pt x="37" y="87"/>
                    <a:pt x="20" y="91"/>
                    <a:pt x="12" y="94"/>
                  </a:cubicBezTo>
                  <a:lnTo>
                    <a:pt x="12" y="88"/>
                  </a:lnTo>
                  <a:close/>
                </a:path>
              </a:pathLst>
            </a:custGeom>
            <a:grpFill/>
            <a:ln>
              <a:noFill/>
            </a:ln>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mn-lt"/>
                <a:ea typeface="+mn-ea"/>
              </a:endParaRPr>
            </a:p>
          </p:txBody>
        </p:sp>
        <p:sp>
          <p:nvSpPr>
            <p:cNvPr id="19" name="Freeform 115"/>
            <p:cNvSpPr/>
            <p:nvPr>
              <p:custDataLst>
                <p:tags r:id="rId6"/>
              </p:custDataLst>
            </p:nvPr>
          </p:nvSpPr>
          <p:spPr bwMode="auto">
            <a:xfrm>
              <a:off x="926573" y="4237934"/>
              <a:ext cx="132394" cy="135464"/>
            </a:xfrm>
            <a:custGeom>
              <a:avLst/>
              <a:gdLst>
                <a:gd name="T0" fmla="*/ 35 w 35"/>
                <a:gd name="T1" fmla="*/ 36 h 36"/>
                <a:gd name="T2" fmla="*/ 35 w 35"/>
                <a:gd name="T3" fmla="*/ 6 h 36"/>
                <a:gd name="T4" fmla="*/ 0 w 35"/>
                <a:gd name="T5" fmla="*/ 0 h 36"/>
                <a:gd name="T6" fmla="*/ 0 w 35"/>
                <a:gd name="T7" fmla="*/ 31 h 36"/>
                <a:gd name="T8" fmla="*/ 35 w 35"/>
                <a:gd name="T9" fmla="*/ 36 h 36"/>
              </a:gdLst>
              <a:ahLst/>
              <a:cxnLst>
                <a:cxn ang="0">
                  <a:pos x="T0" y="T1"/>
                </a:cxn>
                <a:cxn ang="0">
                  <a:pos x="T2" y="T3"/>
                </a:cxn>
                <a:cxn ang="0">
                  <a:pos x="T4" y="T5"/>
                </a:cxn>
                <a:cxn ang="0">
                  <a:pos x="T6" y="T7"/>
                </a:cxn>
                <a:cxn ang="0">
                  <a:pos x="T8" y="T9"/>
                </a:cxn>
              </a:cxnLst>
              <a:rect l="0" t="0" r="r" b="b"/>
              <a:pathLst>
                <a:path w="35" h="36">
                  <a:moveTo>
                    <a:pt x="35" y="36"/>
                  </a:moveTo>
                  <a:cubicBezTo>
                    <a:pt x="35" y="6"/>
                    <a:pt x="35" y="6"/>
                    <a:pt x="35" y="6"/>
                  </a:cubicBezTo>
                  <a:cubicBezTo>
                    <a:pt x="29" y="4"/>
                    <a:pt x="17" y="1"/>
                    <a:pt x="0" y="0"/>
                  </a:cubicBezTo>
                  <a:cubicBezTo>
                    <a:pt x="0" y="31"/>
                    <a:pt x="0" y="31"/>
                    <a:pt x="0" y="31"/>
                  </a:cubicBezTo>
                  <a:cubicBezTo>
                    <a:pt x="15" y="32"/>
                    <a:pt x="26" y="34"/>
                    <a:pt x="35" y="36"/>
                  </a:cubicBezTo>
                  <a:close/>
                </a:path>
              </a:pathLst>
            </a:custGeom>
            <a:grpFill/>
            <a:ln>
              <a:noFill/>
            </a:ln>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mn-lt"/>
                <a:ea typeface="+mn-ea"/>
              </a:endParaRPr>
            </a:p>
          </p:txBody>
        </p:sp>
        <p:sp>
          <p:nvSpPr>
            <p:cNvPr id="20" name="Freeform 116"/>
            <p:cNvSpPr>
              <a:spLocks noEditPoints="1"/>
            </p:cNvSpPr>
            <p:nvPr>
              <p:custDataLst>
                <p:tags r:id="rId7"/>
              </p:custDataLst>
            </p:nvPr>
          </p:nvSpPr>
          <p:spPr bwMode="auto">
            <a:xfrm>
              <a:off x="661786" y="4168696"/>
              <a:ext cx="466387" cy="568952"/>
            </a:xfrm>
            <a:custGeom>
              <a:avLst/>
              <a:gdLst>
                <a:gd name="T0" fmla="*/ 124 w 124"/>
                <a:gd name="T1" fmla="*/ 17 h 151"/>
                <a:gd name="T2" fmla="*/ 62 w 124"/>
                <a:gd name="T3" fmla="*/ 0 h 151"/>
                <a:gd name="T4" fmla="*/ 1 w 124"/>
                <a:gd name="T5" fmla="*/ 17 h 151"/>
                <a:gd name="T6" fmla="*/ 0 w 124"/>
                <a:gd name="T7" fmla="*/ 17 h 151"/>
                <a:gd name="T8" fmla="*/ 0 w 124"/>
                <a:gd name="T9" fmla="*/ 148 h 151"/>
                <a:gd name="T10" fmla="*/ 62 w 124"/>
                <a:gd name="T11" fmla="*/ 133 h 151"/>
                <a:gd name="T12" fmla="*/ 124 w 124"/>
                <a:gd name="T13" fmla="*/ 151 h 151"/>
                <a:gd name="T14" fmla="*/ 124 w 124"/>
                <a:gd name="T15" fmla="*/ 151 h 151"/>
                <a:gd name="T16" fmla="*/ 124 w 124"/>
                <a:gd name="T17" fmla="*/ 17 h 151"/>
                <a:gd name="T18" fmla="*/ 112 w 124"/>
                <a:gd name="T19" fmla="*/ 76 h 151"/>
                <a:gd name="T20" fmla="*/ 112 w 124"/>
                <a:gd name="T21" fmla="*/ 82 h 151"/>
                <a:gd name="T22" fmla="*/ 62 w 124"/>
                <a:gd name="T23" fmla="*/ 74 h 151"/>
                <a:gd name="T24" fmla="*/ 13 w 124"/>
                <a:gd name="T25" fmla="*/ 82 h 151"/>
                <a:gd name="T26" fmla="*/ 13 w 124"/>
                <a:gd name="T27" fmla="*/ 76 h 151"/>
                <a:gd name="T28" fmla="*/ 62 w 124"/>
                <a:gd name="T29" fmla="*/ 68 h 151"/>
                <a:gd name="T30" fmla="*/ 112 w 124"/>
                <a:gd name="T31" fmla="*/ 76 h 151"/>
                <a:gd name="T32" fmla="*/ 13 w 124"/>
                <a:gd name="T33" fmla="*/ 30 h 151"/>
                <a:gd name="T34" fmla="*/ 55 w 124"/>
                <a:gd name="T35" fmla="*/ 22 h 151"/>
                <a:gd name="T36" fmla="*/ 55 w 124"/>
                <a:gd name="T37" fmla="*/ 28 h 151"/>
                <a:gd name="T38" fmla="*/ 13 w 124"/>
                <a:gd name="T39" fmla="*/ 36 h 151"/>
                <a:gd name="T40" fmla="*/ 13 w 124"/>
                <a:gd name="T41" fmla="*/ 30 h 151"/>
                <a:gd name="T42" fmla="*/ 13 w 124"/>
                <a:gd name="T43" fmla="*/ 49 h 151"/>
                <a:gd name="T44" fmla="*/ 55 w 124"/>
                <a:gd name="T45" fmla="*/ 42 h 151"/>
                <a:gd name="T46" fmla="*/ 55 w 124"/>
                <a:gd name="T47" fmla="*/ 48 h 151"/>
                <a:gd name="T48" fmla="*/ 13 w 124"/>
                <a:gd name="T49" fmla="*/ 55 h 151"/>
                <a:gd name="T50" fmla="*/ 13 w 124"/>
                <a:gd name="T51" fmla="*/ 49 h 151"/>
                <a:gd name="T52" fmla="*/ 112 w 124"/>
                <a:gd name="T53" fmla="*/ 119 h 151"/>
                <a:gd name="T54" fmla="*/ 62 w 124"/>
                <a:gd name="T55" fmla="*/ 112 h 151"/>
                <a:gd name="T56" fmla="*/ 13 w 124"/>
                <a:gd name="T57" fmla="*/ 119 h 151"/>
                <a:gd name="T58" fmla="*/ 13 w 124"/>
                <a:gd name="T59" fmla="*/ 114 h 151"/>
                <a:gd name="T60" fmla="*/ 62 w 124"/>
                <a:gd name="T61" fmla="*/ 106 h 151"/>
                <a:gd name="T62" fmla="*/ 112 w 124"/>
                <a:gd name="T63" fmla="*/ 114 h 151"/>
                <a:gd name="T64" fmla="*/ 112 w 124"/>
                <a:gd name="T65" fmla="*/ 119 h 151"/>
                <a:gd name="T66" fmla="*/ 112 w 124"/>
                <a:gd name="T67" fmla="*/ 100 h 151"/>
                <a:gd name="T68" fmla="*/ 62 w 124"/>
                <a:gd name="T69" fmla="*/ 92 h 151"/>
                <a:gd name="T70" fmla="*/ 13 w 124"/>
                <a:gd name="T71" fmla="*/ 100 h 151"/>
                <a:gd name="T72" fmla="*/ 13 w 124"/>
                <a:gd name="T73" fmla="*/ 94 h 151"/>
                <a:gd name="T74" fmla="*/ 62 w 124"/>
                <a:gd name="T75" fmla="*/ 86 h 151"/>
                <a:gd name="T76" fmla="*/ 112 w 124"/>
                <a:gd name="T77" fmla="*/ 94 h 151"/>
                <a:gd name="T78" fmla="*/ 112 w 124"/>
                <a:gd name="T79" fmla="*/ 100 h 151"/>
                <a:gd name="T80" fmla="*/ 112 w 124"/>
                <a:gd name="T81" fmla="*/ 65 h 151"/>
                <a:gd name="T82" fmla="*/ 65 w 124"/>
                <a:gd name="T83" fmla="*/ 57 h 151"/>
                <a:gd name="T84" fmla="*/ 65 w 124"/>
                <a:gd name="T85" fmla="*/ 12 h 151"/>
                <a:gd name="T86" fmla="*/ 112 w 124"/>
                <a:gd name="T87" fmla="*/ 21 h 151"/>
                <a:gd name="T88" fmla="*/ 112 w 124"/>
                <a:gd name="T89"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4" h="151">
                  <a:moveTo>
                    <a:pt x="124" y="17"/>
                  </a:moveTo>
                  <a:cubicBezTo>
                    <a:pt x="123" y="7"/>
                    <a:pt x="96" y="0"/>
                    <a:pt x="62" y="0"/>
                  </a:cubicBezTo>
                  <a:cubicBezTo>
                    <a:pt x="29" y="0"/>
                    <a:pt x="2" y="7"/>
                    <a:pt x="1" y="17"/>
                  </a:cubicBezTo>
                  <a:cubicBezTo>
                    <a:pt x="0" y="17"/>
                    <a:pt x="0" y="17"/>
                    <a:pt x="0" y="17"/>
                  </a:cubicBezTo>
                  <a:cubicBezTo>
                    <a:pt x="0" y="148"/>
                    <a:pt x="0" y="148"/>
                    <a:pt x="0" y="148"/>
                  </a:cubicBezTo>
                  <a:cubicBezTo>
                    <a:pt x="4" y="140"/>
                    <a:pt x="30" y="133"/>
                    <a:pt x="62" y="133"/>
                  </a:cubicBezTo>
                  <a:cubicBezTo>
                    <a:pt x="96" y="133"/>
                    <a:pt x="124" y="141"/>
                    <a:pt x="124" y="151"/>
                  </a:cubicBezTo>
                  <a:cubicBezTo>
                    <a:pt x="124" y="151"/>
                    <a:pt x="124" y="151"/>
                    <a:pt x="124" y="151"/>
                  </a:cubicBezTo>
                  <a:cubicBezTo>
                    <a:pt x="124" y="17"/>
                    <a:pt x="124" y="17"/>
                    <a:pt x="124" y="17"/>
                  </a:cubicBezTo>
                  <a:close/>
                  <a:moveTo>
                    <a:pt x="112" y="76"/>
                  </a:moveTo>
                  <a:cubicBezTo>
                    <a:pt x="112" y="82"/>
                    <a:pt x="112" y="82"/>
                    <a:pt x="112" y="82"/>
                  </a:cubicBezTo>
                  <a:cubicBezTo>
                    <a:pt x="104" y="78"/>
                    <a:pt x="87" y="74"/>
                    <a:pt x="62" y="74"/>
                  </a:cubicBezTo>
                  <a:cubicBezTo>
                    <a:pt x="38" y="74"/>
                    <a:pt x="21" y="78"/>
                    <a:pt x="13" y="82"/>
                  </a:cubicBezTo>
                  <a:cubicBezTo>
                    <a:pt x="13" y="76"/>
                    <a:pt x="13" y="76"/>
                    <a:pt x="13" y="76"/>
                  </a:cubicBezTo>
                  <a:cubicBezTo>
                    <a:pt x="18" y="73"/>
                    <a:pt x="35" y="68"/>
                    <a:pt x="62" y="68"/>
                  </a:cubicBezTo>
                  <a:cubicBezTo>
                    <a:pt x="89" y="68"/>
                    <a:pt x="106" y="73"/>
                    <a:pt x="112" y="76"/>
                  </a:cubicBezTo>
                  <a:close/>
                  <a:moveTo>
                    <a:pt x="13" y="30"/>
                  </a:moveTo>
                  <a:cubicBezTo>
                    <a:pt x="18" y="27"/>
                    <a:pt x="32" y="23"/>
                    <a:pt x="55" y="22"/>
                  </a:cubicBezTo>
                  <a:cubicBezTo>
                    <a:pt x="55" y="28"/>
                    <a:pt x="55" y="28"/>
                    <a:pt x="55" y="28"/>
                  </a:cubicBezTo>
                  <a:cubicBezTo>
                    <a:pt x="34" y="29"/>
                    <a:pt x="20" y="33"/>
                    <a:pt x="13" y="36"/>
                  </a:cubicBezTo>
                  <a:lnTo>
                    <a:pt x="13" y="30"/>
                  </a:lnTo>
                  <a:close/>
                  <a:moveTo>
                    <a:pt x="13" y="49"/>
                  </a:moveTo>
                  <a:cubicBezTo>
                    <a:pt x="18" y="47"/>
                    <a:pt x="32" y="42"/>
                    <a:pt x="55" y="42"/>
                  </a:cubicBezTo>
                  <a:cubicBezTo>
                    <a:pt x="55" y="48"/>
                    <a:pt x="55" y="48"/>
                    <a:pt x="55" y="48"/>
                  </a:cubicBezTo>
                  <a:cubicBezTo>
                    <a:pt x="34" y="49"/>
                    <a:pt x="20" y="52"/>
                    <a:pt x="13" y="55"/>
                  </a:cubicBezTo>
                  <a:lnTo>
                    <a:pt x="13" y="49"/>
                  </a:lnTo>
                  <a:close/>
                  <a:moveTo>
                    <a:pt x="112" y="119"/>
                  </a:moveTo>
                  <a:cubicBezTo>
                    <a:pt x="104" y="116"/>
                    <a:pt x="87" y="112"/>
                    <a:pt x="62" y="112"/>
                  </a:cubicBezTo>
                  <a:cubicBezTo>
                    <a:pt x="38" y="112"/>
                    <a:pt x="21" y="116"/>
                    <a:pt x="13" y="119"/>
                  </a:cubicBezTo>
                  <a:cubicBezTo>
                    <a:pt x="13" y="114"/>
                    <a:pt x="13" y="114"/>
                    <a:pt x="13" y="114"/>
                  </a:cubicBezTo>
                  <a:cubicBezTo>
                    <a:pt x="18" y="111"/>
                    <a:pt x="35" y="106"/>
                    <a:pt x="62" y="106"/>
                  </a:cubicBezTo>
                  <a:cubicBezTo>
                    <a:pt x="89" y="106"/>
                    <a:pt x="106" y="111"/>
                    <a:pt x="112" y="114"/>
                  </a:cubicBezTo>
                  <a:lnTo>
                    <a:pt x="112" y="119"/>
                  </a:lnTo>
                  <a:close/>
                  <a:moveTo>
                    <a:pt x="112" y="100"/>
                  </a:moveTo>
                  <a:cubicBezTo>
                    <a:pt x="104" y="97"/>
                    <a:pt x="87" y="92"/>
                    <a:pt x="62" y="92"/>
                  </a:cubicBezTo>
                  <a:cubicBezTo>
                    <a:pt x="38" y="92"/>
                    <a:pt x="21" y="97"/>
                    <a:pt x="13" y="100"/>
                  </a:cubicBezTo>
                  <a:cubicBezTo>
                    <a:pt x="13" y="94"/>
                    <a:pt x="13" y="94"/>
                    <a:pt x="13" y="94"/>
                  </a:cubicBezTo>
                  <a:cubicBezTo>
                    <a:pt x="18" y="91"/>
                    <a:pt x="36" y="86"/>
                    <a:pt x="62" y="86"/>
                  </a:cubicBezTo>
                  <a:cubicBezTo>
                    <a:pt x="89" y="86"/>
                    <a:pt x="106" y="91"/>
                    <a:pt x="112" y="94"/>
                  </a:cubicBezTo>
                  <a:lnTo>
                    <a:pt x="112" y="100"/>
                  </a:lnTo>
                  <a:close/>
                  <a:moveTo>
                    <a:pt x="112" y="65"/>
                  </a:moveTo>
                  <a:cubicBezTo>
                    <a:pt x="106" y="62"/>
                    <a:pt x="90" y="57"/>
                    <a:pt x="65" y="57"/>
                  </a:cubicBezTo>
                  <a:cubicBezTo>
                    <a:pt x="65" y="12"/>
                    <a:pt x="65" y="12"/>
                    <a:pt x="65" y="12"/>
                  </a:cubicBezTo>
                  <a:cubicBezTo>
                    <a:pt x="90" y="13"/>
                    <a:pt x="107" y="18"/>
                    <a:pt x="112" y="21"/>
                  </a:cubicBezTo>
                  <a:lnTo>
                    <a:pt x="112" y="65"/>
                  </a:lnTo>
                  <a:close/>
                </a:path>
              </a:pathLst>
            </a:custGeom>
            <a:grpFill/>
            <a:ln>
              <a:noFill/>
            </a:ln>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mn-lt"/>
                <a:ea typeface="+mn-ea"/>
              </a:endParaRPr>
            </a:p>
          </p:txBody>
        </p:sp>
      </p:grpSp>
      <p:sp>
        <p:nvSpPr>
          <p:cNvPr id="21" name="椭圆 20"/>
          <p:cNvSpPr/>
          <p:nvPr>
            <p:custDataLst>
              <p:tags r:id="rId8"/>
            </p:custDataLst>
          </p:nvPr>
        </p:nvSpPr>
        <p:spPr>
          <a:xfrm>
            <a:off x="553136" y="1630043"/>
            <a:ext cx="1152000" cy="1152000"/>
          </a:xfrm>
          <a:prstGeom prst="ellipse">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3" name="组合 211"/>
          <p:cNvGrpSpPr/>
          <p:nvPr>
            <p:custDataLst>
              <p:tags r:id="rId9"/>
            </p:custDataLst>
          </p:nvPr>
        </p:nvGrpSpPr>
        <p:grpSpPr bwMode="auto">
          <a:xfrm>
            <a:off x="716556" y="3175685"/>
            <a:ext cx="703441" cy="687564"/>
            <a:chOff x="3196143" y="821604"/>
            <a:chExt cx="896937" cy="1000125"/>
          </a:xfrm>
          <a:solidFill>
            <a:schemeClr val="accent5">
              <a:lumMod val="60000"/>
              <a:lumOff val="40000"/>
            </a:schemeClr>
          </a:solidFill>
        </p:grpSpPr>
        <p:sp>
          <p:nvSpPr>
            <p:cNvPr id="24" name="Rectangle 22"/>
            <p:cNvSpPr>
              <a:spLocks noChangeArrowheads="1"/>
            </p:cNvSpPr>
            <p:nvPr>
              <p:custDataLst>
                <p:tags r:id="rId10"/>
              </p:custDataLst>
            </p:nvPr>
          </p:nvSpPr>
          <p:spPr bwMode="auto">
            <a:xfrm>
              <a:off x="3544354" y="1170413"/>
              <a:ext cx="451342" cy="42145"/>
            </a:xfrm>
            <a:prstGeom prst="rect">
              <a:avLst/>
            </a:prstGeom>
            <a:grpFill/>
            <a:ln>
              <a:noFill/>
            </a:ln>
          </p:spPr>
          <p:txBody>
            <a:bodyPr>
              <a:scene3d>
                <a:camera prst="orthographicFront"/>
                <a:lightRig rig="threePt" dir="t"/>
              </a:scene3d>
            </a:bodyPr>
            <a:lstStyle/>
            <a:p>
              <a:pPr eaLnBrk="1" fontAlgn="auto" hangingPunct="1">
                <a:spcBef>
                  <a:spcPts val="0"/>
                </a:spcBef>
                <a:spcAft>
                  <a:spcPts val="0"/>
                </a:spcAft>
                <a:defRPr/>
              </a:pPr>
              <a:endParaRPr lang="zh-CN" altLang="en-US">
                <a:solidFill>
                  <a:schemeClr val="accent1"/>
                </a:solidFill>
                <a:effectLst>
                  <a:outerShdw blurRad="38100" dist="25400" dir="5400000" algn="ctr" rotWithShape="0">
                    <a:srgbClr val="6E747A">
                      <a:alpha val="43000"/>
                    </a:srgbClr>
                  </a:outerShdw>
                </a:effectLst>
                <a:latin typeface="+mn-lt"/>
                <a:ea typeface="+mn-ea"/>
              </a:endParaRPr>
            </a:p>
          </p:txBody>
        </p:sp>
        <p:sp>
          <p:nvSpPr>
            <p:cNvPr id="25" name="Rectangle 23"/>
            <p:cNvSpPr>
              <a:spLocks noChangeArrowheads="1"/>
            </p:cNvSpPr>
            <p:nvPr>
              <p:custDataLst>
                <p:tags r:id="rId11"/>
              </p:custDataLst>
            </p:nvPr>
          </p:nvSpPr>
          <p:spPr bwMode="auto">
            <a:xfrm>
              <a:off x="3547364" y="1275775"/>
              <a:ext cx="451342" cy="42145"/>
            </a:xfrm>
            <a:prstGeom prst="rect">
              <a:avLst/>
            </a:prstGeom>
            <a:grpFill/>
            <a:ln>
              <a:noFill/>
            </a:ln>
          </p:spPr>
          <p:txBody>
            <a:bodyPr>
              <a:scene3d>
                <a:camera prst="orthographicFront"/>
                <a:lightRig rig="threePt" dir="t"/>
              </a:scene3d>
            </a:bodyPr>
            <a:lstStyle/>
            <a:p>
              <a:pPr eaLnBrk="1" fontAlgn="auto" hangingPunct="1">
                <a:spcBef>
                  <a:spcPts val="0"/>
                </a:spcBef>
                <a:spcAft>
                  <a:spcPts val="0"/>
                </a:spcAft>
                <a:defRPr/>
              </a:pPr>
              <a:endParaRPr lang="zh-CN" altLang="en-US">
                <a:solidFill>
                  <a:schemeClr val="accent1"/>
                </a:solidFill>
                <a:effectLst>
                  <a:outerShdw blurRad="38100" dist="25400" dir="5400000" algn="ctr" rotWithShape="0">
                    <a:srgbClr val="6E747A">
                      <a:alpha val="43000"/>
                    </a:srgbClr>
                  </a:outerShdw>
                </a:effectLst>
                <a:latin typeface="+mn-lt"/>
                <a:ea typeface="+mn-ea"/>
              </a:endParaRPr>
            </a:p>
          </p:txBody>
        </p:sp>
        <p:sp>
          <p:nvSpPr>
            <p:cNvPr id="27" name="Freeform 24"/>
            <p:cNvSpPr/>
            <p:nvPr>
              <p:custDataLst>
                <p:tags r:id="rId12"/>
              </p:custDataLst>
            </p:nvPr>
          </p:nvSpPr>
          <p:spPr bwMode="auto">
            <a:xfrm>
              <a:off x="3454086" y="1059032"/>
              <a:ext cx="637897" cy="761611"/>
            </a:xfrm>
            <a:custGeom>
              <a:avLst/>
              <a:gdLst>
                <a:gd name="T0" fmla="*/ 0 w 402"/>
                <a:gd name="T1" fmla="*/ 0 h 480"/>
                <a:gd name="T2" fmla="*/ 0 w 402"/>
                <a:gd name="T3" fmla="*/ 14 h 480"/>
                <a:gd name="T4" fmla="*/ 38 w 402"/>
                <a:gd name="T5" fmla="*/ 106 h 480"/>
                <a:gd name="T6" fmla="*/ 38 w 402"/>
                <a:gd name="T7" fmla="*/ 37 h 480"/>
                <a:gd name="T8" fmla="*/ 365 w 402"/>
                <a:gd name="T9" fmla="*/ 37 h 480"/>
                <a:gd name="T10" fmla="*/ 365 w 402"/>
                <a:gd name="T11" fmla="*/ 442 h 480"/>
                <a:gd name="T12" fmla="*/ 111 w 402"/>
                <a:gd name="T13" fmla="*/ 442 h 480"/>
                <a:gd name="T14" fmla="*/ 111 w 402"/>
                <a:gd name="T15" fmla="*/ 445 h 480"/>
                <a:gd name="T16" fmla="*/ 109 w 402"/>
                <a:gd name="T17" fmla="*/ 442 h 480"/>
                <a:gd name="T18" fmla="*/ 38 w 402"/>
                <a:gd name="T19" fmla="*/ 442 h 480"/>
                <a:gd name="T20" fmla="*/ 38 w 402"/>
                <a:gd name="T21" fmla="*/ 374 h 480"/>
                <a:gd name="T22" fmla="*/ 7 w 402"/>
                <a:gd name="T23" fmla="*/ 345 h 480"/>
                <a:gd name="T24" fmla="*/ 7 w 402"/>
                <a:gd name="T25" fmla="*/ 345 h 480"/>
                <a:gd name="T26" fmla="*/ 5 w 402"/>
                <a:gd name="T27" fmla="*/ 343 h 480"/>
                <a:gd name="T28" fmla="*/ 0 w 402"/>
                <a:gd name="T29" fmla="*/ 338 h 480"/>
                <a:gd name="T30" fmla="*/ 0 w 402"/>
                <a:gd name="T31" fmla="*/ 480 h 480"/>
                <a:gd name="T32" fmla="*/ 402 w 402"/>
                <a:gd name="T33" fmla="*/ 480 h 480"/>
                <a:gd name="T34" fmla="*/ 402 w 402"/>
                <a:gd name="T35" fmla="*/ 0 h 480"/>
                <a:gd name="T36" fmla="*/ 0 w 402"/>
                <a:gd name="T3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2" h="480">
                  <a:moveTo>
                    <a:pt x="0" y="0"/>
                  </a:moveTo>
                  <a:lnTo>
                    <a:pt x="0" y="14"/>
                  </a:lnTo>
                  <a:lnTo>
                    <a:pt x="38" y="106"/>
                  </a:lnTo>
                  <a:lnTo>
                    <a:pt x="38" y="37"/>
                  </a:lnTo>
                  <a:lnTo>
                    <a:pt x="365" y="37"/>
                  </a:lnTo>
                  <a:lnTo>
                    <a:pt x="365" y="442"/>
                  </a:lnTo>
                  <a:lnTo>
                    <a:pt x="111" y="442"/>
                  </a:lnTo>
                  <a:lnTo>
                    <a:pt x="111" y="445"/>
                  </a:lnTo>
                  <a:lnTo>
                    <a:pt x="109" y="442"/>
                  </a:lnTo>
                  <a:lnTo>
                    <a:pt x="38" y="442"/>
                  </a:lnTo>
                  <a:lnTo>
                    <a:pt x="38" y="374"/>
                  </a:lnTo>
                  <a:lnTo>
                    <a:pt x="7" y="345"/>
                  </a:lnTo>
                  <a:lnTo>
                    <a:pt x="7" y="345"/>
                  </a:lnTo>
                  <a:lnTo>
                    <a:pt x="5" y="343"/>
                  </a:lnTo>
                  <a:lnTo>
                    <a:pt x="0" y="338"/>
                  </a:lnTo>
                  <a:lnTo>
                    <a:pt x="0" y="480"/>
                  </a:lnTo>
                  <a:lnTo>
                    <a:pt x="402" y="480"/>
                  </a:lnTo>
                  <a:lnTo>
                    <a:pt x="402" y="0"/>
                  </a:lnTo>
                  <a:lnTo>
                    <a:pt x="0" y="0"/>
                  </a:lnTo>
                  <a:close/>
                </a:path>
              </a:pathLst>
            </a:custGeom>
            <a:grpFill/>
            <a:ln>
              <a:noFill/>
            </a:ln>
          </p:spPr>
          <p:txBody>
            <a:bodyPr>
              <a:scene3d>
                <a:camera prst="orthographicFront"/>
                <a:lightRig rig="threePt" dir="t"/>
              </a:scene3d>
            </a:bodyPr>
            <a:lstStyle/>
            <a:p>
              <a:pPr eaLnBrk="1" fontAlgn="auto" hangingPunct="1">
                <a:spcBef>
                  <a:spcPts val="0"/>
                </a:spcBef>
                <a:spcAft>
                  <a:spcPts val="0"/>
                </a:spcAft>
                <a:defRPr/>
              </a:pPr>
              <a:endParaRPr lang="zh-CN" altLang="en-US">
                <a:solidFill>
                  <a:schemeClr val="accent1"/>
                </a:solidFill>
                <a:effectLst>
                  <a:outerShdw blurRad="38100" dist="25400" dir="5400000" algn="ctr" rotWithShape="0">
                    <a:srgbClr val="6E747A">
                      <a:alpha val="43000"/>
                    </a:srgbClr>
                  </a:outerShdw>
                </a:effectLst>
                <a:latin typeface="+mn-lt"/>
                <a:ea typeface="+mn-ea"/>
              </a:endParaRPr>
            </a:p>
          </p:txBody>
        </p:sp>
        <p:sp>
          <p:nvSpPr>
            <p:cNvPr id="28" name="Freeform 25"/>
            <p:cNvSpPr/>
            <p:nvPr>
              <p:custDataLst>
                <p:tags r:id="rId13"/>
              </p:custDataLst>
            </p:nvPr>
          </p:nvSpPr>
          <p:spPr bwMode="auto">
            <a:xfrm>
              <a:off x="3571436" y="1369094"/>
              <a:ext cx="424260" cy="42145"/>
            </a:xfrm>
            <a:custGeom>
              <a:avLst/>
              <a:gdLst>
                <a:gd name="T0" fmla="*/ 0 w 267"/>
                <a:gd name="T1" fmla="*/ 0 h 26"/>
                <a:gd name="T2" fmla="*/ 11 w 267"/>
                <a:gd name="T3" fmla="*/ 26 h 26"/>
                <a:gd name="T4" fmla="*/ 267 w 267"/>
                <a:gd name="T5" fmla="*/ 26 h 26"/>
                <a:gd name="T6" fmla="*/ 267 w 267"/>
                <a:gd name="T7" fmla="*/ 0 h 26"/>
                <a:gd name="T8" fmla="*/ 0 w 267"/>
                <a:gd name="T9" fmla="*/ 0 h 26"/>
              </a:gdLst>
              <a:ahLst/>
              <a:cxnLst>
                <a:cxn ang="0">
                  <a:pos x="T0" y="T1"/>
                </a:cxn>
                <a:cxn ang="0">
                  <a:pos x="T2" y="T3"/>
                </a:cxn>
                <a:cxn ang="0">
                  <a:pos x="T4" y="T5"/>
                </a:cxn>
                <a:cxn ang="0">
                  <a:pos x="T6" y="T7"/>
                </a:cxn>
                <a:cxn ang="0">
                  <a:pos x="T8" y="T9"/>
                </a:cxn>
              </a:cxnLst>
              <a:rect l="0" t="0" r="r" b="b"/>
              <a:pathLst>
                <a:path w="267" h="26">
                  <a:moveTo>
                    <a:pt x="0" y="0"/>
                  </a:moveTo>
                  <a:lnTo>
                    <a:pt x="11" y="26"/>
                  </a:lnTo>
                  <a:lnTo>
                    <a:pt x="267" y="26"/>
                  </a:lnTo>
                  <a:lnTo>
                    <a:pt x="267" y="0"/>
                  </a:lnTo>
                  <a:lnTo>
                    <a:pt x="0" y="0"/>
                  </a:lnTo>
                  <a:close/>
                </a:path>
              </a:pathLst>
            </a:custGeom>
            <a:grpFill/>
            <a:ln>
              <a:noFill/>
            </a:ln>
          </p:spPr>
          <p:txBody>
            <a:bodyPr>
              <a:scene3d>
                <a:camera prst="orthographicFront"/>
                <a:lightRig rig="threePt" dir="t"/>
              </a:scene3d>
            </a:bodyPr>
            <a:lstStyle/>
            <a:p>
              <a:pPr eaLnBrk="1" fontAlgn="auto" hangingPunct="1">
                <a:spcBef>
                  <a:spcPts val="0"/>
                </a:spcBef>
                <a:spcAft>
                  <a:spcPts val="0"/>
                </a:spcAft>
                <a:defRPr/>
              </a:pPr>
              <a:endParaRPr lang="zh-CN" altLang="en-US">
                <a:solidFill>
                  <a:schemeClr val="accent1"/>
                </a:solidFill>
                <a:effectLst>
                  <a:outerShdw blurRad="38100" dist="25400" dir="5400000" algn="ctr" rotWithShape="0">
                    <a:srgbClr val="6E747A">
                      <a:alpha val="43000"/>
                    </a:srgbClr>
                  </a:outerShdw>
                </a:effectLst>
                <a:latin typeface="+mn-lt"/>
                <a:ea typeface="+mn-ea"/>
              </a:endParaRPr>
            </a:p>
          </p:txBody>
        </p:sp>
        <p:sp>
          <p:nvSpPr>
            <p:cNvPr id="29" name="Freeform 26"/>
            <p:cNvSpPr/>
            <p:nvPr>
              <p:custDataLst>
                <p:tags r:id="rId14"/>
              </p:custDataLst>
            </p:nvPr>
          </p:nvSpPr>
          <p:spPr bwMode="auto">
            <a:xfrm>
              <a:off x="3616569" y="1474456"/>
              <a:ext cx="385145" cy="42145"/>
            </a:xfrm>
            <a:custGeom>
              <a:avLst/>
              <a:gdLst>
                <a:gd name="T0" fmla="*/ 14 w 244"/>
                <a:gd name="T1" fmla="*/ 26 h 26"/>
                <a:gd name="T2" fmla="*/ 244 w 244"/>
                <a:gd name="T3" fmla="*/ 26 h 26"/>
                <a:gd name="T4" fmla="*/ 244 w 244"/>
                <a:gd name="T5" fmla="*/ 0 h 26"/>
                <a:gd name="T6" fmla="*/ 0 w 244"/>
                <a:gd name="T7" fmla="*/ 0 h 26"/>
                <a:gd name="T8" fmla="*/ 14 w 244"/>
                <a:gd name="T9" fmla="*/ 26 h 26"/>
              </a:gdLst>
              <a:ahLst/>
              <a:cxnLst>
                <a:cxn ang="0">
                  <a:pos x="T0" y="T1"/>
                </a:cxn>
                <a:cxn ang="0">
                  <a:pos x="T2" y="T3"/>
                </a:cxn>
                <a:cxn ang="0">
                  <a:pos x="T4" y="T5"/>
                </a:cxn>
                <a:cxn ang="0">
                  <a:pos x="T6" y="T7"/>
                </a:cxn>
                <a:cxn ang="0">
                  <a:pos x="T8" y="T9"/>
                </a:cxn>
              </a:cxnLst>
              <a:rect l="0" t="0" r="r" b="b"/>
              <a:pathLst>
                <a:path w="244" h="26">
                  <a:moveTo>
                    <a:pt x="14" y="26"/>
                  </a:moveTo>
                  <a:lnTo>
                    <a:pt x="244" y="26"/>
                  </a:lnTo>
                  <a:lnTo>
                    <a:pt x="244" y="0"/>
                  </a:lnTo>
                  <a:lnTo>
                    <a:pt x="0" y="0"/>
                  </a:lnTo>
                  <a:lnTo>
                    <a:pt x="14" y="26"/>
                  </a:lnTo>
                  <a:close/>
                </a:path>
              </a:pathLst>
            </a:custGeom>
            <a:grpFill/>
            <a:ln>
              <a:noFill/>
            </a:ln>
          </p:spPr>
          <p:txBody>
            <a:bodyPr>
              <a:scene3d>
                <a:camera prst="orthographicFront"/>
                <a:lightRig rig="threePt" dir="t"/>
              </a:scene3d>
            </a:bodyPr>
            <a:lstStyle/>
            <a:p>
              <a:pPr eaLnBrk="1" fontAlgn="auto" hangingPunct="1">
                <a:spcBef>
                  <a:spcPts val="0"/>
                </a:spcBef>
                <a:spcAft>
                  <a:spcPts val="0"/>
                </a:spcAft>
                <a:defRPr/>
              </a:pPr>
              <a:endParaRPr lang="zh-CN" altLang="en-US">
                <a:solidFill>
                  <a:schemeClr val="accent1"/>
                </a:solidFill>
                <a:effectLst>
                  <a:outerShdw blurRad="38100" dist="25400" dir="5400000" algn="ctr" rotWithShape="0">
                    <a:srgbClr val="6E747A">
                      <a:alpha val="43000"/>
                    </a:srgbClr>
                  </a:outerShdw>
                </a:effectLst>
                <a:latin typeface="+mn-lt"/>
                <a:ea typeface="+mn-ea"/>
              </a:endParaRPr>
            </a:p>
          </p:txBody>
        </p:sp>
        <p:sp>
          <p:nvSpPr>
            <p:cNvPr id="39" name="Freeform 27"/>
            <p:cNvSpPr/>
            <p:nvPr>
              <p:custDataLst>
                <p:tags r:id="rId15"/>
              </p:custDataLst>
            </p:nvPr>
          </p:nvSpPr>
          <p:spPr bwMode="auto">
            <a:xfrm>
              <a:off x="3634623" y="1558745"/>
              <a:ext cx="364083" cy="42145"/>
            </a:xfrm>
            <a:custGeom>
              <a:avLst/>
              <a:gdLst>
                <a:gd name="T0" fmla="*/ 2 w 229"/>
                <a:gd name="T1" fmla="*/ 0 h 26"/>
                <a:gd name="T2" fmla="*/ 0 w 229"/>
                <a:gd name="T3" fmla="*/ 26 h 26"/>
                <a:gd name="T4" fmla="*/ 229 w 229"/>
                <a:gd name="T5" fmla="*/ 26 h 26"/>
                <a:gd name="T6" fmla="*/ 229 w 229"/>
                <a:gd name="T7" fmla="*/ 0 h 26"/>
                <a:gd name="T8" fmla="*/ 2 w 229"/>
                <a:gd name="T9" fmla="*/ 0 h 26"/>
              </a:gdLst>
              <a:ahLst/>
              <a:cxnLst>
                <a:cxn ang="0">
                  <a:pos x="T0" y="T1"/>
                </a:cxn>
                <a:cxn ang="0">
                  <a:pos x="T2" y="T3"/>
                </a:cxn>
                <a:cxn ang="0">
                  <a:pos x="T4" y="T5"/>
                </a:cxn>
                <a:cxn ang="0">
                  <a:pos x="T6" y="T7"/>
                </a:cxn>
                <a:cxn ang="0">
                  <a:pos x="T8" y="T9"/>
                </a:cxn>
              </a:cxnLst>
              <a:rect l="0" t="0" r="r" b="b"/>
              <a:pathLst>
                <a:path w="229" h="26">
                  <a:moveTo>
                    <a:pt x="2" y="0"/>
                  </a:moveTo>
                  <a:lnTo>
                    <a:pt x="0" y="26"/>
                  </a:lnTo>
                  <a:lnTo>
                    <a:pt x="229" y="26"/>
                  </a:lnTo>
                  <a:lnTo>
                    <a:pt x="229" y="0"/>
                  </a:lnTo>
                  <a:lnTo>
                    <a:pt x="2" y="0"/>
                  </a:lnTo>
                  <a:close/>
                </a:path>
              </a:pathLst>
            </a:custGeom>
            <a:grpFill/>
            <a:ln>
              <a:noFill/>
            </a:ln>
          </p:spPr>
          <p:txBody>
            <a:bodyPr>
              <a:scene3d>
                <a:camera prst="orthographicFront"/>
                <a:lightRig rig="threePt" dir="t"/>
              </a:scene3d>
            </a:bodyPr>
            <a:lstStyle/>
            <a:p>
              <a:pPr eaLnBrk="1" fontAlgn="auto" hangingPunct="1">
                <a:spcBef>
                  <a:spcPts val="0"/>
                </a:spcBef>
                <a:spcAft>
                  <a:spcPts val="0"/>
                </a:spcAft>
                <a:defRPr/>
              </a:pPr>
              <a:endParaRPr lang="zh-CN" altLang="en-US">
                <a:solidFill>
                  <a:schemeClr val="accent1"/>
                </a:solidFill>
                <a:effectLst>
                  <a:outerShdw blurRad="38100" dist="25400" dir="5400000" algn="ctr" rotWithShape="0">
                    <a:srgbClr val="6E747A">
                      <a:alpha val="43000"/>
                    </a:srgbClr>
                  </a:outerShdw>
                </a:effectLst>
                <a:latin typeface="+mn-lt"/>
                <a:ea typeface="+mn-ea"/>
              </a:endParaRPr>
            </a:p>
          </p:txBody>
        </p:sp>
        <p:sp>
          <p:nvSpPr>
            <p:cNvPr id="43" name="Freeform 28"/>
            <p:cNvSpPr/>
            <p:nvPr>
              <p:custDataLst>
                <p:tags r:id="rId16"/>
              </p:custDataLst>
            </p:nvPr>
          </p:nvSpPr>
          <p:spPr bwMode="auto">
            <a:xfrm>
              <a:off x="3475150" y="1534663"/>
              <a:ext cx="144429" cy="189649"/>
            </a:xfrm>
            <a:custGeom>
              <a:avLst/>
              <a:gdLst>
                <a:gd name="T0" fmla="*/ 86 w 90"/>
                <a:gd name="T1" fmla="*/ 119 h 119"/>
                <a:gd name="T2" fmla="*/ 90 w 90"/>
                <a:gd name="T3" fmla="*/ 0 h 119"/>
                <a:gd name="T4" fmla="*/ 0 w 90"/>
                <a:gd name="T5" fmla="*/ 36 h 119"/>
                <a:gd name="T6" fmla="*/ 86 w 90"/>
                <a:gd name="T7" fmla="*/ 119 h 119"/>
              </a:gdLst>
              <a:ahLst/>
              <a:cxnLst>
                <a:cxn ang="0">
                  <a:pos x="T0" y="T1"/>
                </a:cxn>
                <a:cxn ang="0">
                  <a:pos x="T2" y="T3"/>
                </a:cxn>
                <a:cxn ang="0">
                  <a:pos x="T4" y="T5"/>
                </a:cxn>
                <a:cxn ang="0">
                  <a:pos x="T6" y="T7"/>
                </a:cxn>
              </a:cxnLst>
              <a:rect l="0" t="0" r="r" b="b"/>
              <a:pathLst>
                <a:path w="90" h="119">
                  <a:moveTo>
                    <a:pt x="86" y="119"/>
                  </a:moveTo>
                  <a:lnTo>
                    <a:pt x="90" y="0"/>
                  </a:lnTo>
                  <a:lnTo>
                    <a:pt x="0" y="36"/>
                  </a:lnTo>
                  <a:lnTo>
                    <a:pt x="86" y="119"/>
                  </a:lnTo>
                  <a:close/>
                </a:path>
              </a:pathLst>
            </a:custGeom>
            <a:grpFill/>
            <a:ln>
              <a:noFill/>
            </a:ln>
          </p:spPr>
          <p:txBody>
            <a:bodyPr>
              <a:scene3d>
                <a:camera prst="orthographicFront"/>
                <a:lightRig rig="threePt" dir="t"/>
              </a:scene3d>
            </a:bodyPr>
            <a:lstStyle/>
            <a:p>
              <a:pPr eaLnBrk="1" fontAlgn="auto" hangingPunct="1">
                <a:spcBef>
                  <a:spcPts val="0"/>
                </a:spcBef>
                <a:spcAft>
                  <a:spcPts val="0"/>
                </a:spcAft>
                <a:defRPr/>
              </a:pPr>
              <a:endParaRPr lang="zh-CN" altLang="en-US">
                <a:solidFill>
                  <a:schemeClr val="accent1"/>
                </a:solidFill>
                <a:effectLst>
                  <a:outerShdw blurRad="38100" dist="25400" dir="5400000" algn="ctr" rotWithShape="0">
                    <a:srgbClr val="6E747A">
                      <a:alpha val="43000"/>
                    </a:srgbClr>
                  </a:outerShdw>
                </a:effectLst>
                <a:latin typeface="+mn-lt"/>
                <a:ea typeface="+mn-ea"/>
              </a:endParaRPr>
            </a:p>
          </p:txBody>
        </p:sp>
        <p:sp>
          <p:nvSpPr>
            <p:cNvPr id="44" name="Freeform 29"/>
            <p:cNvSpPr/>
            <p:nvPr>
              <p:custDataLst>
                <p:tags r:id="rId17"/>
              </p:custDataLst>
            </p:nvPr>
          </p:nvSpPr>
          <p:spPr bwMode="auto">
            <a:xfrm>
              <a:off x="3195317" y="821215"/>
              <a:ext cx="180537" cy="171589"/>
            </a:xfrm>
            <a:custGeom>
              <a:avLst/>
              <a:gdLst>
                <a:gd name="T0" fmla="*/ 40 w 48"/>
                <a:gd name="T1" fmla="*/ 12 h 46"/>
                <a:gd name="T2" fmla="*/ 20 w 48"/>
                <a:gd name="T3" fmla="*/ 4 h 46"/>
                <a:gd name="T4" fmla="*/ 11 w 48"/>
                <a:gd name="T5" fmla="*/ 7 h 46"/>
                <a:gd name="T6" fmla="*/ 3 w 48"/>
                <a:gd name="T7" fmla="*/ 28 h 46"/>
                <a:gd name="T8" fmla="*/ 10 w 48"/>
                <a:gd name="T9" fmla="*/ 46 h 46"/>
                <a:gd name="T10" fmla="*/ 48 w 48"/>
                <a:gd name="T11" fmla="*/ 31 h 46"/>
                <a:gd name="T12" fmla="*/ 40 w 48"/>
                <a:gd name="T13" fmla="*/ 12 h 46"/>
              </a:gdLst>
              <a:ahLst/>
              <a:cxnLst>
                <a:cxn ang="0">
                  <a:pos x="T0" y="T1"/>
                </a:cxn>
                <a:cxn ang="0">
                  <a:pos x="T2" y="T3"/>
                </a:cxn>
                <a:cxn ang="0">
                  <a:pos x="T4" y="T5"/>
                </a:cxn>
                <a:cxn ang="0">
                  <a:pos x="T6" y="T7"/>
                </a:cxn>
                <a:cxn ang="0">
                  <a:pos x="T8" y="T9"/>
                </a:cxn>
                <a:cxn ang="0">
                  <a:pos x="T10" y="T11"/>
                </a:cxn>
                <a:cxn ang="0">
                  <a:pos x="T12" y="T13"/>
                </a:cxn>
              </a:cxnLst>
              <a:rect l="0" t="0" r="r" b="b"/>
              <a:pathLst>
                <a:path w="48" h="46">
                  <a:moveTo>
                    <a:pt x="40" y="12"/>
                  </a:moveTo>
                  <a:cubicBezTo>
                    <a:pt x="37" y="4"/>
                    <a:pt x="28" y="0"/>
                    <a:pt x="20" y="4"/>
                  </a:cubicBezTo>
                  <a:cubicBezTo>
                    <a:pt x="11" y="7"/>
                    <a:pt x="11" y="7"/>
                    <a:pt x="11" y="7"/>
                  </a:cubicBezTo>
                  <a:cubicBezTo>
                    <a:pt x="3" y="11"/>
                    <a:pt x="0" y="20"/>
                    <a:pt x="3" y="28"/>
                  </a:cubicBezTo>
                  <a:cubicBezTo>
                    <a:pt x="10" y="46"/>
                    <a:pt x="10" y="46"/>
                    <a:pt x="10" y="46"/>
                  </a:cubicBezTo>
                  <a:cubicBezTo>
                    <a:pt x="48" y="31"/>
                    <a:pt x="48" y="31"/>
                    <a:pt x="48" y="31"/>
                  </a:cubicBezTo>
                  <a:lnTo>
                    <a:pt x="40" y="12"/>
                  </a:lnTo>
                  <a:close/>
                </a:path>
              </a:pathLst>
            </a:custGeom>
            <a:grpFill/>
            <a:ln>
              <a:noFill/>
            </a:ln>
          </p:spPr>
          <p:txBody>
            <a:bodyPr>
              <a:scene3d>
                <a:camera prst="orthographicFront"/>
                <a:lightRig rig="threePt" dir="t"/>
              </a:scene3d>
            </a:bodyPr>
            <a:lstStyle/>
            <a:p>
              <a:pPr eaLnBrk="1" fontAlgn="auto" hangingPunct="1">
                <a:spcBef>
                  <a:spcPts val="0"/>
                </a:spcBef>
                <a:spcAft>
                  <a:spcPts val="0"/>
                </a:spcAft>
                <a:defRPr/>
              </a:pPr>
              <a:endParaRPr lang="zh-CN" altLang="en-US">
                <a:solidFill>
                  <a:schemeClr val="accent1"/>
                </a:solidFill>
                <a:effectLst>
                  <a:outerShdw blurRad="38100" dist="25400" dir="5400000" algn="ctr" rotWithShape="0">
                    <a:srgbClr val="6E747A">
                      <a:alpha val="43000"/>
                    </a:srgbClr>
                  </a:outerShdw>
                </a:effectLst>
                <a:latin typeface="+mn-lt"/>
                <a:ea typeface="+mn-ea"/>
              </a:endParaRPr>
            </a:p>
          </p:txBody>
        </p:sp>
        <p:sp>
          <p:nvSpPr>
            <p:cNvPr id="45" name="Freeform 30"/>
            <p:cNvSpPr/>
            <p:nvPr>
              <p:custDataLst>
                <p:tags r:id="rId18"/>
              </p:custDataLst>
            </p:nvPr>
          </p:nvSpPr>
          <p:spPr bwMode="auto">
            <a:xfrm>
              <a:off x="3631615" y="1664106"/>
              <a:ext cx="370099" cy="42145"/>
            </a:xfrm>
            <a:custGeom>
              <a:avLst/>
              <a:gdLst>
                <a:gd name="T0" fmla="*/ 0 w 235"/>
                <a:gd name="T1" fmla="*/ 26 h 26"/>
                <a:gd name="T2" fmla="*/ 235 w 235"/>
                <a:gd name="T3" fmla="*/ 26 h 26"/>
                <a:gd name="T4" fmla="*/ 235 w 235"/>
                <a:gd name="T5" fmla="*/ 0 h 26"/>
                <a:gd name="T6" fmla="*/ 3 w 235"/>
                <a:gd name="T7" fmla="*/ 0 h 26"/>
                <a:gd name="T8" fmla="*/ 0 w 235"/>
                <a:gd name="T9" fmla="*/ 26 h 26"/>
              </a:gdLst>
              <a:ahLst/>
              <a:cxnLst>
                <a:cxn ang="0">
                  <a:pos x="T0" y="T1"/>
                </a:cxn>
                <a:cxn ang="0">
                  <a:pos x="T2" y="T3"/>
                </a:cxn>
                <a:cxn ang="0">
                  <a:pos x="T4" y="T5"/>
                </a:cxn>
                <a:cxn ang="0">
                  <a:pos x="T6" y="T7"/>
                </a:cxn>
                <a:cxn ang="0">
                  <a:pos x="T8" y="T9"/>
                </a:cxn>
              </a:cxnLst>
              <a:rect l="0" t="0" r="r" b="b"/>
              <a:pathLst>
                <a:path w="235" h="26">
                  <a:moveTo>
                    <a:pt x="0" y="26"/>
                  </a:moveTo>
                  <a:lnTo>
                    <a:pt x="235" y="26"/>
                  </a:lnTo>
                  <a:lnTo>
                    <a:pt x="235" y="0"/>
                  </a:lnTo>
                  <a:lnTo>
                    <a:pt x="3" y="0"/>
                  </a:lnTo>
                  <a:lnTo>
                    <a:pt x="0" y="26"/>
                  </a:lnTo>
                  <a:close/>
                </a:path>
              </a:pathLst>
            </a:custGeom>
            <a:grpFill/>
            <a:ln>
              <a:noFill/>
            </a:ln>
          </p:spPr>
          <p:txBody>
            <a:bodyPr>
              <a:scene3d>
                <a:camera prst="orthographicFront"/>
                <a:lightRig rig="threePt" dir="t"/>
              </a:scene3d>
            </a:bodyPr>
            <a:lstStyle/>
            <a:p>
              <a:pPr eaLnBrk="1" fontAlgn="auto" hangingPunct="1">
                <a:spcBef>
                  <a:spcPts val="0"/>
                </a:spcBef>
                <a:spcAft>
                  <a:spcPts val="0"/>
                </a:spcAft>
                <a:defRPr/>
              </a:pPr>
              <a:endParaRPr lang="zh-CN" altLang="en-US">
                <a:solidFill>
                  <a:schemeClr val="accent1"/>
                </a:solidFill>
                <a:effectLst>
                  <a:outerShdw blurRad="38100" dist="25400" dir="5400000" algn="ctr" rotWithShape="0">
                    <a:srgbClr val="6E747A">
                      <a:alpha val="43000"/>
                    </a:srgbClr>
                  </a:outerShdw>
                </a:effectLst>
                <a:latin typeface="+mn-lt"/>
                <a:ea typeface="+mn-ea"/>
              </a:endParaRPr>
            </a:p>
          </p:txBody>
        </p:sp>
        <p:sp>
          <p:nvSpPr>
            <p:cNvPr id="46" name="Freeform 31"/>
            <p:cNvSpPr>
              <a:spLocks noEditPoints="1"/>
            </p:cNvSpPr>
            <p:nvPr>
              <p:custDataLst>
                <p:tags r:id="rId19"/>
              </p:custDataLst>
            </p:nvPr>
          </p:nvSpPr>
          <p:spPr bwMode="auto">
            <a:xfrm>
              <a:off x="3240452" y="953669"/>
              <a:ext cx="376117" cy="629158"/>
            </a:xfrm>
            <a:custGeom>
              <a:avLst/>
              <a:gdLst>
                <a:gd name="T0" fmla="*/ 100 w 100"/>
                <a:gd name="T1" fmla="*/ 152 h 168"/>
                <a:gd name="T2" fmla="*/ 38 w 100"/>
                <a:gd name="T3" fmla="*/ 0 h 168"/>
                <a:gd name="T4" fmla="*/ 0 w 100"/>
                <a:gd name="T5" fmla="*/ 15 h 168"/>
                <a:gd name="T6" fmla="*/ 62 w 100"/>
                <a:gd name="T7" fmla="*/ 168 h 168"/>
                <a:gd name="T8" fmla="*/ 100 w 100"/>
                <a:gd name="T9" fmla="*/ 152 h 168"/>
                <a:gd name="T10" fmla="*/ 34 w 100"/>
                <a:gd name="T11" fmla="*/ 6 h 168"/>
                <a:gd name="T12" fmla="*/ 75 w 100"/>
                <a:gd name="T13" fmla="*/ 107 h 168"/>
                <a:gd name="T14" fmla="*/ 73 w 100"/>
                <a:gd name="T15" fmla="*/ 115 h 168"/>
                <a:gd name="T16" fmla="*/ 67 w 100"/>
                <a:gd name="T17" fmla="*/ 111 h 168"/>
                <a:gd name="T18" fmla="*/ 25 w 100"/>
                <a:gd name="T19" fmla="*/ 10 h 168"/>
                <a:gd name="T20" fmla="*/ 34 w 100"/>
                <a:gd name="T21" fmla="*/ 6 h 168"/>
                <a:gd name="T22" fmla="*/ 56 w 100"/>
                <a:gd name="T23" fmla="*/ 122 h 168"/>
                <a:gd name="T24" fmla="*/ 50 w 100"/>
                <a:gd name="T25" fmla="*/ 118 h 168"/>
                <a:gd name="T26" fmla="*/ 9 w 100"/>
                <a:gd name="T27" fmla="*/ 16 h 168"/>
                <a:gd name="T28" fmla="*/ 17 w 100"/>
                <a:gd name="T29" fmla="*/ 13 h 168"/>
                <a:gd name="T30" fmla="*/ 58 w 100"/>
                <a:gd name="T31" fmla="*/ 114 h 168"/>
                <a:gd name="T32" fmla="*/ 56 w 100"/>
                <a:gd name="T33" fmla="*/ 12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68">
                  <a:moveTo>
                    <a:pt x="100" y="152"/>
                  </a:moveTo>
                  <a:cubicBezTo>
                    <a:pt x="38" y="0"/>
                    <a:pt x="38" y="0"/>
                    <a:pt x="38" y="0"/>
                  </a:cubicBezTo>
                  <a:cubicBezTo>
                    <a:pt x="0" y="15"/>
                    <a:pt x="0" y="15"/>
                    <a:pt x="0" y="15"/>
                  </a:cubicBezTo>
                  <a:cubicBezTo>
                    <a:pt x="62" y="168"/>
                    <a:pt x="62" y="168"/>
                    <a:pt x="62" y="168"/>
                  </a:cubicBezTo>
                  <a:lnTo>
                    <a:pt x="100" y="152"/>
                  </a:lnTo>
                  <a:close/>
                  <a:moveTo>
                    <a:pt x="34" y="6"/>
                  </a:moveTo>
                  <a:cubicBezTo>
                    <a:pt x="75" y="107"/>
                    <a:pt x="75" y="107"/>
                    <a:pt x="75" y="107"/>
                  </a:cubicBezTo>
                  <a:cubicBezTo>
                    <a:pt x="76" y="111"/>
                    <a:pt x="76" y="114"/>
                    <a:pt x="73" y="115"/>
                  </a:cubicBezTo>
                  <a:cubicBezTo>
                    <a:pt x="71" y="116"/>
                    <a:pt x="68" y="114"/>
                    <a:pt x="67" y="111"/>
                  </a:cubicBezTo>
                  <a:cubicBezTo>
                    <a:pt x="25" y="10"/>
                    <a:pt x="25" y="10"/>
                    <a:pt x="25" y="10"/>
                  </a:cubicBezTo>
                  <a:lnTo>
                    <a:pt x="34" y="6"/>
                  </a:lnTo>
                  <a:close/>
                  <a:moveTo>
                    <a:pt x="56" y="122"/>
                  </a:moveTo>
                  <a:cubicBezTo>
                    <a:pt x="54" y="123"/>
                    <a:pt x="51" y="121"/>
                    <a:pt x="50" y="118"/>
                  </a:cubicBezTo>
                  <a:cubicBezTo>
                    <a:pt x="9" y="16"/>
                    <a:pt x="9" y="16"/>
                    <a:pt x="9" y="16"/>
                  </a:cubicBezTo>
                  <a:cubicBezTo>
                    <a:pt x="17" y="13"/>
                    <a:pt x="17" y="13"/>
                    <a:pt x="17" y="13"/>
                  </a:cubicBezTo>
                  <a:cubicBezTo>
                    <a:pt x="58" y="114"/>
                    <a:pt x="58" y="114"/>
                    <a:pt x="58" y="114"/>
                  </a:cubicBezTo>
                  <a:cubicBezTo>
                    <a:pt x="60" y="118"/>
                    <a:pt x="59" y="121"/>
                    <a:pt x="56" y="122"/>
                  </a:cubicBezTo>
                  <a:close/>
                </a:path>
              </a:pathLst>
            </a:custGeom>
            <a:grpFill/>
            <a:ln>
              <a:noFill/>
            </a:ln>
          </p:spPr>
          <p:txBody>
            <a:bodyPr>
              <a:scene3d>
                <a:camera prst="orthographicFront"/>
                <a:lightRig rig="threePt" dir="t"/>
              </a:scene3d>
            </a:bodyPr>
            <a:lstStyle/>
            <a:p>
              <a:pPr eaLnBrk="1" fontAlgn="auto" hangingPunct="1">
                <a:spcBef>
                  <a:spcPts val="0"/>
                </a:spcBef>
                <a:spcAft>
                  <a:spcPts val="0"/>
                </a:spcAft>
                <a:defRPr/>
              </a:pPr>
              <a:endParaRPr lang="zh-CN" altLang="en-US">
                <a:solidFill>
                  <a:schemeClr val="accent1"/>
                </a:solidFill>
                <a:effectLst>
                  <a:outerShdw blurRad="38100" dist="25400" dir="5400000" algn="ctr" rotWithShape="0">
                    <a:srgbClr val="6E747A">
                      <a:alpha val="43000"/>
                    </a:srgbClr>
                  </a:outerShdw>
                </a:effectLst>
                <a:latin typeface="+mn-lt"/>
                <a:ea typeface="+mn-ea"/>
              </a:endParaRPr>
            </a:p>
          </p:txBody>
        </p:sp>
      </p:grpSp>
      <p:sp>
        <p:nvSpPr>
          <p:cNvPr id="47" name="椭圆 46"/>
          <p:cNvSpPr/>
          <p:nvPr>
            <p:custDataLst>
              <p:tags r:id="rId20"/>
            </p:custDataLst>
          </p:nvPr>
        </p:nvSpPr>
        <p:spPr>
          <a:xfrm>
            <a:off x="544035" y="2962820"/>
            <a:ext cx="1152000" cy="1151992"/>
          </a:xfrm>
          <a:prstGeom prst="ellipse">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8" name="Freeform 5"/>
          <p:cNvSpPr>
            <a:spLocks noEditPoints="1"/>
          </p:cNvSpPr>
          <p:nvPr>
            <p:custDataLst>
              <p:tags r:id="rId21"/>
            </p:custDataLst>
          </p:nvPr>
        </p:nvSpPr>
        <p:spPr bwMode="auto">
          <a:xfrm>
            <a:off x="825271" y="4560329"/>
            <a:ext cx="607727" cy="820005"/>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accent5">
              <a:lumMod val="60000"/>
              <a:lumOff val="40000"/>
            </a:schemeClr>
          </a:solidFill>
          <a:ln>
            <a:noFill/>
          </a:ln>
        </p:spPr>
        <p:txBody>
          <a:bodyPr/>
          <a:lstStyle/>
          <a:p>
            <a:pPr eaLnBrk="1" fontAlgn="auto" hangingPunct="1">
              <a:spcBef>
                <a:spcPts val="0"/>
              </a:spcBef>
              <a:spcAft>
                <a:spcPts val="0"/>
              </a:spcAft>
              <a:defRPr/>
            </a:pPr>
            <a:endParaRPr lang="zh-CN" altLang="en-US">
              <a:solidFill>
                <a:schemeClr val="tx1">
                  <a:lumMod val="85000"/>
                  <a:lumOff val="15000"/>
                </a:schemeClr>
              </a:solidFill>
              <a:latin typeface="+mn-lt"/>
              <a:ea typeface="+mn-ea"/>
            </a:endParaRPr>
          </a:p>
        </p:txBody>
      </p:sp>
      <p:sp>
        <p:nvSpPr>
          <p:cNvPr id="49" name="椭圆 48"/>
          <p:cNvSpPr/>
          <p:nvPr>
            <p:custDataLst>
              <p:tags r:id="rId22"/>
            </p:custDataLst>
          </p:nvPr>
        </p:nvSpPr>
        <p:spPr>
          <a:xfrm>
            <a:off x="524983" y="4365189"/>
            <a:ext cx="1152000" cy="1152000"/>
          </a:xfrm>
          <a:prstGeom prst="ellipse">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0" name="TextBox 29"/>
          <p:cNvSpPr txBox="1"/>
          <p:nvPr>
            <p:custDataLst>
              <p:tags r:id="rId23"/>
            </p:custDataLst>
          </p:nvPr>
        </p:nvSpPr>
        <p:spPr>
          <a:xfrm>
            <a:off x="1583267" y="1405467"/>
            <a:ext cx="3504353" cy="701040"/>
          </a:xfrm>
          <a:prstGeom prst="rect">
            <a:avLst/>
          </a:prstGeom>
          <a:noFill/>
        </p:spPr>
        <p:txBody>
          <a:bodyPr wrap="square" rtlCol="0">
            <a:noAutofit/>
          </a:bodyPr>
          <a:lstStyle/>
          <a:p>
            <a:pPr algn="l">
              <a:buClrTx/>
              <a:buSzTx/>
              <a:buFontTx/>
            </a:pPr>
            <a:r>
              <a:rPr lang="zh-CN" altLang="en-US" sz="3200" b="1" dirty="0">
                <a:solidFill>
                  <a:schemeClr val="accent1"/>
                </a:solidFill>
              </a:rPr>
              <a:t>202</a:t>
            </a:r>
            <a:r>
              <a:rPr lang="en-US" altLang="zh-CN" sz="3200" b="1" dirty="0">
                <a:solidFill>
                  <a:schemeClr val="accent1"/>
                </a:solidFill>
              </a:rPr>
              <a:t>2.09</a:t>
            </a:r>
            <a:r>
              <a:rPr lang="zh-CN" altLang="en-US" sz="3200" b="1" dirty="0">
                <a:solidFill>
                  <a:schemeClr val="accent1"/>
                </a:solidFill>
              </a:rPr>
              <a:t>-202</a:t>
            </a:r>
            <a:r>
              <a:rPr lang="en-US" altLang="zh-CN" sz="3200" b="1" dirty="0">
                <a:solidFill>
                  <a:schemeClr val="accent1"/>
                </a:solidFill>
              </a:rPr>
              <a:t>3.09</a:t>
            </a:r>
            <a:endParaRPr lang="en-US" altLang="zh-CN" sz="3200" b="1" dirty="0">
              <a:solidFill>
                <a:schemeClr val="accent1"/>
              </a:solidFill>
            </a:endParaRPr>
          </a:p>
        </p:txBody>
      </p:sp>
      <p:sp>
        <p:nvSpPr>
          <p:cNvPr id="51" name="文本框 50"/>
          <p:cNvSpPr txBox="1"/>
          <p:nvPr>
            <p:custDataLst>
              <p:tags r:id="rId24"/>
            </p:custDataLst>
          </p:nvPr>
        </p:nvSpPr>
        <p:spPr>
          <a:xfrm>
            <a:off x="1925836" y="1998917"/>
            <a:ext cx="7026514" cy="911860"/>
          </a:xfrm>
          <a:prstGeom prst="rect">
            <a:avLst/>
          </a:prstGeom>
          <a:noFill/>
        </p:spPr>
        <p:txBody>
          <a:bodyPr wrap="square">
            <a:spAutoFit/>
          </a:bodyPr>
          <a:lstStyle/>
          <a:p>
            <a:pPr lvl="0" algn="just">
              <a:spcAft>
                <a:spcPts val="0"/>
              </a:spcAft>
              <a:tabLst>
                <a:tab pos="266700" algn="l"/>
              </a:tabLst>
            </a:pPr>
            <a:r>
              <a:rPr lang="zh-CN" altLang="zh-CN" sz="2665" kern="100" dirty="0">
                <a:effectLst/>
                <a:latin typeface="微软雅黑" panose="020B0503020204020204" charset="-122"/>
                <a:ea typeface="微软雅黑" panose="020B0503020204020204" charset="-122"/>
              </a:rPr>
              <a:t>担任</a:t>
            </a:r>
            <a:r>
              <a:rPr lang="zh-CN" altLang="en-US" sz="2665" kern="100" dirty="0">
                <a:effectLst/>
                <a:latin typeface="微软雅黑" panose="020B0503020204020204" charset="-122"/>
                <a:ea typeface="微软雅黑" panose="020B0503020204020204" charset="-122"/>
              </a:rPr>
              <a:t>上海师范大学手语社表演部部长兼出纳，</a:t>
            </a:r>
            <a:endParaRPr lang="en-US" altLang="zh-CN" sz="2665" kern="100" dirty="0">
              <a:effectLst/>
              <a:latin typeface="微软雅黑" panose="020B0503020204020204" charset="-122"/>
              <a:ea typeface="微软雅黑" panose="020B0503020204020204" charset="-122"/>
            </a:endParaRPr>
          </a:p>
          <a:p>
            <a:pPr lvl="0" algn="just">
              <a:spcAft>
                <a:spcPts val="0"/>
              </a:spcAft>
              <a:tabLst>
                <a:tab pos="266700" algn="l"/>
              </a:tabLst>
            </a:pPr>
            <a:r>
              <a:rPr lang="zh-CN" altLang="en-US" sz="2665" kern="100" dirty="0">
                <a:latin typeface="微软雅黑" panose="020B0503020204020204" charset="-122"/>
                <a:ea typeface="微软雅黑" panose="020B0503020204020204" charset="-122"/>
              </a:rPr>
              <a:t>并配合</a:t>
            </a:r>
            <a:r>
              <a:rPr lang="zh-CN" altLang="en-US" sz="2665" kern="100" dirty="0">
                <a:latin typeface="微软雅黑" panose="020B0503020204020204" charset="-122"/>
                <a:ea typeface="微软雅黑" panose="020B0503020204020204" charset="-122"/>
              </a:rPr>
              <a:t>社长与企业合作捐赠书籍数百本</a:t>
            </a:r>
            <a:endParaRPr lang="zh-CN" altLang="zh-CN" sz="2665" kern="100" dirty="0">
              <a:effectLst/>
              <a:latin typeface="微软雅黑" panose="020B0503020204020204" charset="-122"/>
              <a:ea typeface="微软雅黑" panose="020B0503020204020204" charset="-122"/>
            </a:endParaRPr>
          </a:p>
        </p:txBody>
      </p:sp>
      <p:sp>
        <p:nvSpPr>
          <p:cNvPr id="52" name="TextBox 29"/>
          <p:cNvSpPr txBox="1"/>
          <p:nvPr>
            <p:custDataLst>
              <p:tags r:id="rId25"/>
            </p:custDataLst>
          </p:nvPr>
        </p:nvSpPr>
        <p:spPr>
          <a:xfrm>
            <a:off x="1625600" y="2942167"/>
            <a:ext cx="3412067" cy="574887"/>
          </a:xfrm>
          <a:prstGeom prst="rect">
            <a:avLst/>
          </a:prstGeom>
          <a:noFill/>
        </p:spPr>
        <p:txBody>
          <a:bodyPr wrap="square" rtlCol="0">
            <a:noAutofit/>
          </a:bodyPr>
          <a:lstStyle/>
          <a:p>
            <a:r>
              <a:rPr lang="zh-CN" altLang="en-US" sz="3200" b="1" dirty="0">
                <a:solidFill>
                  <a:schemeClr val="accent1"/>
                </a:solidFill>
              </a:rPr>
              <a:t>202</a:t>
            </a:r>
            <a:r>
              <a:rPr lang="en-US" altLang="zh-CN" sz="3200" b="1" dirty="0">
                <a:solidFill>
                  <a:schemeClr val="accent1"/>
                </a:solidFill>
              </a:rPr>
              <a:t>2.01</a:t>
            </a:r>
            <a:r>
              <a:rPr lang="zh-CN" altLang="en-US" sz="3200" b="1" dirty="0">
                <a:solidFill>
                  <a:schemeClr val="accent1"/>
                </a:solidFill>
              </a:rPr>
              <a:t>-202</a:t>
            </a:r>
            <a:r>
              <a:rPr lang="en-US" altLang="zh-CN" sz="3200" b="1" dirty="0">
                <a:solidFill>
                  <a:schemeClr val="accent1"/>
                </a:solidFill>
              </a:rPr>
              <a:t>2.02</a:t>
            </a:r>
            <a:endParaRPr lang="en-US" altLang="zh-CN" sz="3200" b="1" dirty="0">
              <a:solidFill>
                <a:schemeClr val="accent1"/>
              </a:solidFill>
              <a:latin typeface="张海山锐线体简" panose="02000000000000000000" pitchFamily="2" charset="-122"/>
              <a:ea typeface="张海山锐线体简" panose="02000000000000000000" pitchFamily="2" charset="-122"/>
              <a:cs typeface="Calibri Light" panose="020F0302020204030204" pitchFamily="34" charset="0"/>
            </a:endParaRPr>
          </a:p>
        </p:txBody>
      </p:sp>
      <p:sp>
        <p:nvSpPr>
          <p:cNvPr id="53" name="TextBox 29"/>
          <p:cNvSpPr txBox="1"/>
          <p:nvPr>
            <p:custDataLst>
              <p:tags r:id="rId26"/>
            </p:custDataLst>
          </p:nvPr>
        </p:nvSpPr>
        <p:spPr>
          <a:xfrm>
            <a:off x="1653540" y="4426373"/>
            <a:ext cx="3515360" cy="668867"/>
          </a:xfrm>
          <a:prstGeom prst="rect">
            <a:avLst/>
          </a:prstGeom>
          <a:noFill/>
        </p:spPr>
        <p:txBody>
          <a:bodyPr wrap="square" rtlCol="0">
            <a:noAutofit/>
          </a:bodyPr>
          <a:lstStyle/>
          <a:p>
            <a:r>
              <a:rPr lang="zh-CN" altLang="en-US" sz="3200" b="1" dirty="0">
                <a:solidFill>
                  <a:schemeClr val="accent1"/>
                </a:solidFill>
                <a:sym typeface="+mn-ea"/>
              </a:rPr>
              <a:t>20</a:t>
            </a:r>
            <a:r>
              <a:rPr lang="en-US" altLang="zh-CN" sz="3200" b="1" dirty="0">
                <a:solidFill>
                  <a:schemeClr val="accent1"/>
                </a:solidFill>
                <a:sym typeface="+mn-ea"/>
              </a:rPr>
              <a:t>24.07</a:t>
            </a:r>
            <a:r>
              <a:rPr lang="zh-CN" altLang="en-US" sz="3200" b="1" dirty="0">
                <a:solidFill>
                  <a:schemeClr val="accent1"/>
                </a:solidFill>
                <a:sym typeface="+mn-ea"/>
              </a:rPr>
              <a:t>-202</a:t>
            </a:r>
            <a:r>
              <a:rPr lang="en-US" altLang="zh-CN" sz="3200" b="1" dirty="0">
                <a:solidFill>
                  <a:schemeClr val="accent1"/>
                </a:solidFill>
                <a:sym typeface="+mn-ea"/>
              </a:rPr>
              <a:t>4.08</a:t>
            </a:r>
            <a:endParaRPr lang="en-US" altLang="zh-CN" sz="3200" b="1" dirty="0">
              <a:solidFill>
                <a:schemeClr val="accent1"/>
              </a:solidFill>
              <a:sym typeface="+mn-ea"/>
            </a:endParaRPr>
          </a:p>
        </p:txBody>
      </p:sp>
      <p:sp>
        <p:nvSpPr>
          <p:cNvPr id="54" name="文本框 53"/>
          <p:cNvSpPr txBox="1"/>
          <p:nvPr>
            <p:custDataLst>
              <p:tags r:id="rId27"/>
            </p:custDataLst>
          </p:nvPr>
        </p:nvSpPr>
        <p:spPr>
          <a:xfrm>
            <a:off x="1925836" y="5055390"/>
            <a:ext cx="6681559" cy="912558"/>
          </a:xfrm>
          <a:prstGeom prst="rect">
            <a:avLst/>
          </a:prstGeom>
          <a:noFill/>
        </p:spPr>
        <p:txBody>
          <a:bodyPr wrap="square">
            <a:spAutoFit/>
          </a:bodyPr>
          <a:lstStyle/>
          <a:p>
            <a:pPr lvl="0" algn="just">
              <a:spcAft>
                <a:spcPts val="0"/>
              </a:spcAft>
              <a:tabLst>
                <a:tab pos="266700" algn="l"/>
              </a:tabLst>
            </a:pPr>
            <a:r>
              <a:rPr lang="zh-CN" altLang="zh-CN" sz="2665" kern="100" dirty="0">
                <a:effectLst/>
                <a:latin typeface="微软雅黑" panose="020B0503020204020204" charset="-122"/>
                <a:ea typeface="微软雅黑" panose="020B0503020204020204" charset="-122"/>
              </a:rPr>
              <a:t>参与</a:t>
            </a:r>
            <a:r>
              <a:rPr lang="zh-CN" altLang="en-US" sz="2665" kern="100" dirty="0">
                <a:latin typeface="微软雅黑" panose="020B0503020204020204" charset="-122"/>
                <a:ea typeface="微软雅黑" panose="020B0503020204020204" charset="-122"/>
              </a:rPr>
              <a:t>新疆生产建设兵团第十四师昆玉市工作室志愿活动超</a:t>
            </a:r>
            <a:r>
              <a:rPr lang="en-US" altLang="zh-CN" sz="2665" kern="100" dirty="0">
                <a:latin typeface="微软雅黑" panose="020B0503020204020204" charset="-122"/>
                <a:ea typeface="微软雅黑" panose="020B0503020204020204" charset="-122"/>
              </a:rPr>
              <a:t>200</a:t>
            </a:r>
            <a:r>
              <a:rPr lang="zh-CN" altLang="en-US" sz="2665" kern="100" dirty="0">
                <a:latin typeface="微软雅黑" panose="020B0503020204020204" charset="-122"/>
                <a:ea typeface="微软雅黑" panose="020B0503020204020204" charset="-122"/>
              </a:rPr>
              <a:t>小时</a:t>
            </a:r>
            <a:endParaRPr lang="zh-CN" altLang="en-US" sz="2665" kern="100" dirty="0">
              <a:effectLst/>
              <a:latin typeface="微软雅黑" panose="020B0503020204020204" charset="-122"/>
              <a:ea typeface="微软雅黑" panose="020B0503020204020204" charset="-122"/>
            </a:endParaRPr>
          </a:p>
        </p:txBody>
      </p:sp>
      <p:sp>
        <p:nvSpPr>
          <p:cNvPr id="55" name="文本框 54"/>
          <p:cNvSpPr txBox="1"/>
          <p:nvPr>
            <p:custDataLst>
              <p:tags r:id="rId28"/>
            </p:custDataLst>
          </p:nvPr>
        </p:nvSpPr>
        <p:spPr>
          <a:xfrm>
            <a:off x="1925836" y="3502404"/>
            <a:ext cx="6012624" cy="912558"/>
          </a:xfrm>
          <a:prstGeom prst="rect">
            <a:avLst/>
          </a:prstGeom>
          <a:noFill/>
        </p:spPr>
        <p:txBody>
          <a:bodyPr wrap="square">
            <a:spAutoFit/>
          </a:bodyPr>
          <a:lstStyle/>
          <a:p>
            <a:pPr lvl="0" algn="just">
              <a:spcAft>
                <a:spcPts val="0"/>
              </a:spcAft>
              <a:tabLst>
                <a:tab pos="266700" algn="l"/>
              </a:tabLst>
            </a:pPr>
            <a:r>
              <a:rPr lang="zh-CN" altLang="en-US" sz="2665" kern="100" dirty="0">
                <a:effectLst/>
                <a:latin typeface="微软雅黑" panose="020B0503020204020204" charset="-122"/>
                <a:ea typeface="微软雅黑" panose="020B0503020204020204" charset="-122"/>
              </a:rPr>
              <a:t>参与社区防疫志愿活动</a:t>
            </a:r>
            <a:r>
              <a:rPr lang="zh-CN" altLang="en-US" sz="2665" kern="100" dirty="0">
                <a:latin typeface="微软雅黑" panose="020B0503020204020204" charset="-122"/>
                <a:ea typeface="微软雅黑" panose="020B0503020204020204" charset="-122"/>
              </a:rPr>
              <a:t>超</a:t>
            </a:r>
            <a:r>
              <a:rPr lang="en-US" altLang="zh-CN" sz="2665" kern="100" dirty="0">
                <a:latin typeface="微软雅黑" panose="020B0503020204020204" charset="-122"/>
                <a:ea typeface="微软雅黑" panose="020B0503020204020204" charset="-122"/>
              </a:rPr>
              <a:t>180</a:t>
            </a:r>
            <a:r>
              <a:rPr lang="zh-CN" altLang="en-US" sz="2665" kern="100" dirty="0">
                <a:latin typeface="微软雅黑" panose="020B0503020204020204" charset="-122"/>
                <a:ea typeface="微软雅黑" panose="020B0503020204020204" charset="-122"/>
              </a:rPr>
              <a:t>小时</a:t>
            </a:r>
            <a:r>
              <a:rPr lang="zh-CN" altLang="en-US" sz="2665" kern="100" dirty="0">
                <a:effectLst/>
                <a:latin typeface="微软雅黑" panose="020B0503020204020204" charset="-122"/>
                <a:ea typeface="微软雅黑" panose="020B0503020204020204" charset="-122"/>
              </a:rPr>
              <a:t>，获县团委表扬</a:t>
            </a:r>
            <a:endParaRPr lang="zh-CN" altLang="zh-CN" sz="2665" kern="100" dirty="0">
              <a:effectLst/>
              <a:latin typeface="微软雅黑" panose="020B0503020204020204" charset="-122"/>
              <a:ea typeface="微软雅黑" panose="020B0503020204020204" charset="-122"/>
            </a:endParaRPr>
          </a:p>
        </p:txBody>
      </p:sp>
      <p:pic>
        <p:nvPicPr>
          <p:cNvPr id="57" name="图片 56"/>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754449" y="1115708"/>
            <a:ext cx="2685034" cy="4773393"/>
          </a:xfrm>
          <a:prstGeom prst="rect">
            <a:avLst/>
          </a:prstGeom>
        </p:spPr>
      </p:pic>
      <p:grpSp>
        <p:nvGrpSpPr>
          <p:cNvPr id="21512" name="组合 21511"/>
          <p:cNvGrpSpPr/>
          <p:nvPr/>
        </p:nvGrpSpPr>
        <p:grpSpPr>
          <a:xfrm>
            <a:off x="8118836" y="1470219"/>
            <a:ext cx="4088740" cy="3456090"/>
            <a:chOff x="8118836" y="1470219"/>
            <a:chExt cx="4088740" cy="3456090"/>
          </a:xfrm>
        </p:grpSpPr>
        <p:grpSp>
          <p:nvGrpSpPr>
            <p:cNvPr id="21511" name="组合 21510"/>
            <p:cNvGrpSpPr/>
            <p:nvPr/>
          </p:nvGrpSpPr>
          <p:grpSpPr>
            <a:xfrm>
              <a:off x="8118836" y="1470219"/>
              <a:ext cx="3512408" cy="3384940"/>
              <a:chOff x="8118836" y="1470219"/>
              <a:chExt cx="3512408" cy="3384940"/>
            </a:xfrm>
          </p:grpSpPr>
          <p:pic>
            <p:nvPicPr>
              <p:cNvPr id="21510" name="图片 21509"/>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703673" y="1470219"/>
                <a:ext cx="2927571" cy="2195678"/>
              </a:xfrm>
              <a:prstGeom prst="rect">
                <a:avLst/>
              </a:prstGeom>
            </p:spPr>
          </p:pic>
          <p:pic>
            <p:nvPicPr>
              <p:cNvPr id="63" name="图片 62"/>
              <p:cNvPicPr>
                <a:picLocks noChangeAspect="1"/>
              </p:cNvPicPr>
              <p:nvPr/>
            </p:nvPicPr>
            <p:blipFill>
              <a:blip r:embed="rId31" cstate="print">
                <a:extLst>
                  <a:ext uri="{28A0092B-C50C-407E-A947-70E740481C1C}">
                    <a14:useLocalDpi xmlns:a14="http://schemas.microsoft.com/office/drawing/2010/main" val="0"/>
                  </a:ext>
                </a:extLst>
              </a:blip>
              <a:srcRect t="22196" r="61715" b="12062"/>
              <a:stretch>
                <a:fillRect/>
              </a:stretch>
            </p:blipFill>
            <p:spPr>
              <a:xfrm>
                <a:off x="8118836" y="2977618"/>
                <a:ext cx="1457839" cy="1877541"/>
              </a:xfrm>
              <a:prstGeom prst="rect">
                <a:avLst/>
              </a:prstGeom>
            </p:spPr>
          </p:pic>
        </p:grpSp>
        <p:pic>
          <p:nvPicPr>
            <p:cNvPr id="21504" name="图片 21503"/>
            <p:cNvPicPr>
              <a:picLocks noChangeAspect="1"/>
            </p:cNvPicPr>
            <p:nvPr/>
          </p:nvPicPr>
          <p:blipFill>
            <a:blip r:embed="rId32"/>
            <a:stretch>
              <a:fillRect/>
            </a:stretch>
          </p:blipFill>
          <p:spPr>
            <a:xfrm>
              <a:off x="9547434" y="2927894"/>
              <a:ext cx="2660142" cy="1998415"/>
            </a:xfrm>
            <a:prstGeom prst="rect">
              <a:avLst/>
            </a:prstGeom>
          </p:spPr>
        </p:pic>
      </p:grpSp>
      <p:pic>
        <p:nvPicPr>
          <p:cNvPr id="21514" name="图片 21513"/>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668679" y="1430435"/>
            <a:ext cx="3085018" cy="4114966"/>
          </a:xfrm>
          <a:prstGeom prst="rect">
            <a:avLst/>
          </a:prstGeom>
        </p:spPr>
      </p:pic>
    </p:spTree>
    <p:custDataLst>
      <p:tags r:id="rId34"/>
    </p:custDataLst>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7"/>
                                        </p:tgtEl>
                                      </p:cBhvr>
                                    </p:animEffect>
                                    <p:set>
                                      <p:cBhvr>
                                        <p:cTn id="12" dur="1" fill="hold">
                                          <p:stCondLst>
                                            <p:cond delay="499"/>
                                          </p:stCondLst>
                                        </p:cTn>
                                        <p:tgtEl>
                                          <p:spTgt spid="5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512"/>
                                        </p:tgtEl>
                                        <p:attrNameLst>
                                          <p:attrName>style.visibility</p:attrName>
                                        </p:attrNameLst>
                                      </p:cBhvr>
                                      <p:to>
                                        <p:strVal val="visible"/>
                                      </p:to>
                                    </p:set>
                                    <p:animEffect transition="in" filter="fade">
                                      <p:cBhvr>
                                        <p:cTn id="17" dur="500"/>
                                        <p:tgtEl>
                                          <p:spTgt spid="215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1512"/>
                                        </p:tgtEl>
                                      </p:cBhvr>
                                    </p:animEffect>
                                    <p:set>
                                      <p:cBhvr>
                                        <p:cTn id="22" dur="1" fill="hold">
                                          <p:stCondLst>
                                            <p:cond delay="499"/>
                                          </p:stCondLst>
                                        </p:cTn>
                                        <p:tgtEl>
                                          <p:spTgt spid="215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514"/>
                                        </p:tgtEl>
                                        <p:attrNameLst>
                                          <p:attrName>style.visibility</p:attrName>
                                        </p:attrNameLst>
                                      </p:cBhvr>
                                      <p:to>
                                        <p:strVal val="visible"/>
                                      </p:to>
                                    </p:set>
                                    <p:animEffect transition="in" filter="fade">
                                      <p:cBhvr>
                                        <p:cTn id="27" dur="500"/>
                                        <p:tgtEl>
                                          <p:spTgt spid="215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1514"/>
                                        </p:tgtEl>
                                      </p:cBhvr>
                                    </p:animEffect>
                                    <p:set>
                                      <p:cBhvr>
                                        <p:cTn id="32" dur="1" fill="hold">
                                          <p:stCondLst>
                                            <p:cond delay="499"/>
                                          </p:stCondLst>
                                        </p:cTn>
                                        <p:tgtEl>
                                          <p:spTgt spid="215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20" y="-1"/>
            <a:ext cx="12192919" cy="6951134"/>
          </a:xfrm>
          <a:prstGeom prst="rect">
            <a:avLst/>
          </a:prstGeom>
          <a:solidFill>
            <a:srgbClr val="215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9" name="矩形 8"/>
          <p:cNvSpPr/>
          <p:nvPr/>
        </p:nvSpPr>
        <p:spPr>
          <a:xfrm>
            <a:off x="-287143" y="-95257"/>
            <a:ext cx="12624616" cy="5134956"/>
          </a:xfrm>
          <a:prstGeom prst="rect">
            <a:avLst/>
          </a:prstGeom>
          <a:gradFill>
            <a:gsLst>
              <a:gs pos="0">
                <a:schemeClr val="accent1">
                  <a:lumMod val="5000"/>
                  <a:lumOff val="95000"/>
                  <a:alpha val="0"/>
                </a:schemeClr>
              </a:gs>
              <a:gs pos="0">
                <a:schemeClr val="accent1">
                  <a:lumMod val="45000"/>
                  <a:lumOff val="55000"/>
                </a:schemeClr>
              </a:gs>
              <a:gs pos="0">
                <a:schemeClr val="accent1">
                  <a:lumMod val="30000"/>
                  <a:lumOff val="70000"/>
                  <a:alpha val="6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altLang="zh-CN" strike="noStrike" noProof="1">
                <a:cs typeface="+mn-ea"/>
                <a:sym typeface="+mn-lt"/>
              </a:rPr>
              <a:t>                           </a:t>
            </a:r>
            <a:endParaRPr lang="zh-CN" altLang="en-US" strike="noStrike" noProof="1">
              <a:cs typeface="+mn-ea"/>
              <a:sym typeface="+mn-lt"/>
            </a:endParaRPr>
          </a:p>
        </p:txBody>
      </p:sp>
      <p:sp>
        <p:nvSpPr>
          <p:cNvPr id="7173" name="文本框 45"/>
          <p:cNvSpPr txBox="1"/>
          <p:nvPr/>
        </p:nvSpPr>
        <p:spPr>
          <a:xfrm>
            <a:off x="3179869" y="1920184"/>
            <a:ext cx="5689600" cy="830997"/>
          </a:xfrm>
          <a:prstGeom prst="rect">
            <a:avLst/>
          </a:prstGeom>
          <a:noFill/>
          <a:ln w="9525">
            <a:noFill/>
          </a:ln>
        </p:spPr>
        <p:txBody>
          <a:bodyPr wrap="square" anchor="t">
            <a:spAutoFit/>
          </a:bodyPr>
          <a:lstStyle/>
          <a:p>
            <a:pPr algn="dist"/>
            <a:r>
              <a:rPr lang="zh-CN" altLang="en-US" sz="4800" b="1" u="sng" dirty="0">
                <a:solidFill>
                  <a:srgbClr val="002060"/>
                </a:solidFill>
                <a:latin typeface="+mn-lt"/>
                <a:ea typeface="+mn-ea"/>
                <a:cs typeface="+mn-ea"/>
                <a:sym typeface="+mn-lt"/>
              </a:rPr>
              <a:t>心有所向，何惧路长</a:t>
            </a:r>
            <a:endParaRPr lang="en-US" altLang="zh-CN" sz="4800" b="1" u="sng" dirty="0">
              <a:solidFill>
                <a:srgbClr val="002060"/>
              </a:solidFill>
              <a:latin typeface="+mn-lt"/>
              <a:ea typeface="+mn-ea"/>
              <a:cs typeface="+mn-ea"/>
              <a:sym typeface="+mn-lt"/>
            </a:endParaRPr>
          </a:p>
        </p:txBody>
      </p:sp>
      <p:sp>
        <p:nvSpPr>
          <p:cNvPr id="7174" name="文本框 46"/>
          <p:cNvSpPr txBox="1"/>
          <p:nvPr/>
        </p:nvSpPr>
        <p:spPr>
          <a:xfrm>
            <a:off x="3672840" y="3504565"/>
            <a:ext cx="5697855" cy="706755"/>
          </a:xfrm>
          <a:prstGeom prst="rect">
            <a:avLst/>
          </a:prstGeom>
          <a:noFill/>
          <a:ln w="9525">
            <a:noFill/>
          </a:ln>
        </p:spPr>
        <p:txBody>
          <a:bodyPr wrap="square" anchor="t">
            <a:spAutoFit/>
          </a:bodyPr>
          <a:lstStyle/>
          <a:p>
            <a:pPr algn="l"/>
            <a:r>
              <a:rPr lang="zh-CN" altLang="en-US" sz="2000" dirty="0">
                <a:solidFill>
                  <a:srgbClr val="002060"/>
                </a:solidFill>
                <a:latin typeface="+mn-lt"/>
                <a:ea typeface="+mn-ea"/>
                <a:cs typeface="+mn-ea"/>
                <a:sym typeface="+mn-lt"/>
              </a:rPr>
              <a:t>以上经历都是我个人的起点</a:t>
            </a:r>
            <a:endParaRPr lang="zh-CN" altLang="en-US" sz="2000" dirty="0">
              <a:solidFill>
                <a:srgbClr val="002060"/>
              </a:solidFill>
              <a:latin typeface="+mn-lt"/>
              <a:ea typeface="+mn-ea"/>
              <a:cs typeface="+mn-ea"/>
              <a:sym typeface="+mn-lt"/>
            </a:endParaRPr>
          </a:p>
          <a:p>
            <a:pPr algn="l"/>
            <a:r>
              <a:rPr lang="zh-CN" altLang="en-US" sz="2000" dirty="0">
                <a:solidFill>
                  <a:srgbClr val="002060"/>
                </a:solidFill>
                <a:latin typeface="+mn-lt"/>
                <a:ea typeface="+mn-ea"/>
                <a:cs typeface="+mn-ea"/>
                <a:sym typeface="+mn-lt"/>
              </a:rPr>
              <a:t>在未来希望有机会在</a:t>
            </a:r>
            <a:r>
              <a:rPr lang="zh-CN" altLang="en-US" sz="2000" dirty="0">
                <a:solidFill>
                  <a:srgbClr val="002060"/>
                </a:solidFill>
                <a:latin typeface="+mn-lt"/>
                <a:ea typeface="+mn-ea"/>
                <a:cs typeface="+mn-ea"/>
                <a:sym typeface="+mn-lt"/>
              </a:rPr>
              <a:t>贵校继续努力，</a:t>
            </a:r>
            <a:r>
              <a:rPr lang="zh-CN" altLang="en-US" sz="2000" dirty="0">
                <a:solidFill>
                  <a:srgbClr val="002060"/>
                </a:solidFill>
                <a:latin typeface="+mn-lt"/>
                <a:ea typeface="+mn-ea"/>
                <a:cs typeface="+mn-ea"/>
                <a:sym typeface="+mn-lt"/>
              </a:rPr>
              <a:t>不负韶华！</a:t>
            </a:r>
            <a:endParaRPr lang="zh-CN" altLang="en-US" sz="2000" dirty="0">
              <a:solidFill>
                <a:srgbClr val="002060"/>
              </a:solidFill>
              <a:latin typeface="+mn-lt"/>
              <a:ea typeface="+mn-ea"/>
              <a:cs typeface="+mn-ea"/>
              <a:sym typeface="+mn-lt"/>
            </a:endParaRPr>
          </a:p>
        </p:txBody>
      </p:sp>
      <p:sp>
        <p:nvSpPr>
          <p:cNvPr id="4" name="文本框 48"/>
          <p:cNvSpPr txBox="1"/>
          <p:nvPr/>
        </p:nvSpPr>
        <p:spPr>
          <a:xfrm>
            <a:off x="4598734" y="5066778"/>
            <a:ext cx="2994533" cy="523220"/>
          </a:xfrm>
          <a:prstGeom prst="rect">
            <a:avLst/>
          </a:prstGeom>
          <a:noFill/>
          <a:ln w="9525">
            <a:noFill/>
          </a:ln>
        </p:spPr>
        <p:txBody>
          <a:bodyPr wrap="square" anchor="t">
            <a:spAutoFit/>
          </a:bodyPr>
          <a:p>
            <a:pPr algn="ctr"/>
            <a:r>
              <a:rPr lang="zh-CN" altLang="en-US" sz="2800" dirty="0">
                <a:solidFill>
                  <a:schemeClr val="bg1"/>
                </a:solidFill>
                <a:latin typeface="+mn-lt"/>
                <a:ea typeface="+mn-ea"/>
                <a:cs typeface="+mn-ea"/>
                <a:sym typeface="+mn-lt"/>
              </a:rPr>
              <a:t>汇报人：贵诚滨</a:t>
            </a:r>
            <a:endParaRPr lang="zh-CN" altLang="en-US" sz="2800" dirty="0">
              <a:solidFill>
                <a:schemeClr val="bg1"/>
              </a:solidFill>
              <a:latin typeface="+mn-lt"/>
              <a:ea typeface="+mn-ea"/>
              <a:cs typeface="+mn-ea"/>
              <a:sym typeface="+mn-lt"/>
            </a:endParaRPr>
          </a:p>
        </p:txBody>
      </p:sp>
      <p:sp>
        <p:nvSpPr>
          <p:cNvPr id="5" name="文本框 49"/>
          <p:cNvSpPr txBox="1"/>
          <p:nvPr/>
        </p:nvSpPr>
        <p:spPr>
          <a:xfrm>
            <a:off x="4759208" y="5589998"/>
            <a:ext cx="2673584" cy="368300"/>
          </a:xfrm>
          <a:prstGeom prst="rect">
            <a:avLst/>
          </a:prstGeom>
          <a:noFill/>
          <a:ln w="9525">
            <a:noFill/>
          </a:ln>
        </p:spPr>
        <p:txBody>
          <a:bodyPr wrap="square" anchor="t">
            <a:spAutoFit/>
          </a:bodyPr>
          <a:p>
            <a:pPr algn="ctr"/>
            <a:r>
              <a:rPr lang="zh-CN" altLang="en-US" dirty="0">
                <a:solidFill>
                  <a:schemeClr val="bg1"/>
                </a:solidFill>
                <a:latin typeface="+mn-lt"/>
                <a:ea typeface="+mn-ea"/>
                <a:cs typeface="+mn-ea"/>
                <a:sym typeface="+mn-lt"/>
              </a:rPr>
              <a:t>日期：</a:t>
            </a:r>
            <a:r>
              <a:rPr lang="en-US" altLang="zh-CN" dirty="0">
                <a:solidFill>
                  <a:schemeClr val="bg1"/>
                </a:solidFill>
                <a:latin typeface="+mn-lt"/>
                <a:ea typeface="+mn-ea"/>
                <a:cs typeface="+mn-ea"/>
                <a:sym typeface="+mn-lt"/>
              </a:rPr>
              <a:t>2024</a:t>
            </a:r>
            <a:r>
              <a:rPr lang="zh-CN" altLang="en-US" dirty="0">
                <a:solidFill>
                  <a:schemeClr val="bg1"/>
                </a:solidFill>
                <a:latin typeface="+mn-lt"/>
                <a:ea typeface="+mn-ea"/>
                <a:cs typeface="+mn-ea"/>
                <a:sym typeface="+mn-lt"/>
              </a:rPr>
              <a:t>年</a:t>
            </a:r>
            <a:r>
              <a:rPr lang="en-US" altLang="zh-CN" dirty="0">
                <a:solidFill>
                  <a:schemeClr val="bg1"/>
                </a:solidFill>
                <a:latin typeface="+mn-lt"/>
                <a:ea typeface="+mn-ea"/>
                <a:cs typeface="+mn-ea"/>
                <a:sym typeface="+mn-lt"/>
              </a:rPr>
              <a:t>9</a:t>
            </a:r>
            <a:r>
              <a:rPr lang="zh-CN" altLang="en-US" dirty="0">
                <a:solidFill>
                  <a:schemeClr val="bg1"/>
                </a:solidFill>
                <a:latin typeface="+mn-lt"/>
                <a:ea typeface="+mn-ea"/>
                <a:cs typeface="+mn-ea"/>
                <a:sym typeface="+mn-lt"/>
              </a:rPr>
              <a:t>月</a:t>
            </a:r>
            <a:r>
              <a:rPr lang="en-US" altLang="zh-CN" dirty="0">
                <a:solidFill>
                  <a:schemeClr val="bg1"/>
                </a:solidFill>
                <a:latin typeface="+mn-lt"/>
                <a:ea typeface="+mn-ea"/>
                <a:cs typeface="+mn-ea"/>
                <a:sym typeface="+mn-lt"/>
              </a:rPr>
              <a:t>25</a:t>
            </a:r>
            <a:r>
              <a:rPr lang="zh-CN" altLang="en-US" dirty="0">
                <a:solidFill>
                  <a:schemeClr val="bg1"/>
                </a:solidFill>
                <a:latin typeface="+mn-lt"/>
                <a:ea typeface="+mn-ea"/>
                <a:cs typeface="+mn-ea"/>
                <a:sym typeface="+mn-lt"/>
              </a:rPr>
              <a:t>日</a:t>
            </a:r>
            <a:endParaRPr lang="zh-CN" altLang="en-US" dirty="0">
              <a:solidFill>
                <a:schemeClr val="bg1"/>
              </a:solidFill>
              <a:latin typeface="+mn-lt"/>
              <a:ea typeface="+mn-ea"/>
              <a:cs typeface="+mn-ea"/>
              <a:sym typeface="+mn-l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20" y="-1"/>
            <a:ext cx="12192919" cy="6951134"/>
          </a:xfrm>
          <a:prstGeom prst="rect">
            <a:avLst/>
          </a:prstGeom>
          <a:solidFill>
            <a:srgbClr val="215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9" name="矩形 8"/>
          <p:cNvSpPr/>
          <p:nvPr/>
        </p:nvSpPr>
        <p:spPr>
          <a:xfrm>
            <a:off x="-287143" y="-95257"/>
            <a:ext cx="12624616" cy="51349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altLang="zh-CN" strike="noStrike" noProof="1">
                <a:cs typeface="+mn-ea"/>
                <a:sym typeface="+mn-lt"/>
              </a:rPr>
              <a:t>                           </a:t>
            </a:r>
            <a:endParaRPr lang="zh-CN" altLang="en-US" strike="noStrike" noProof="1">
              <a:cs typeface="+mn-ea"/>
              <a:sym typeface="+mn-lt"/>
            </a:endParaRPr>
          </a:p>
        </p:txBody>
      </p:sp>
      <p:sp>
        <p:nvSpPr>
          <p:cNvPr id="7173" name="文本框 45"/>
          <p:cNvSpPr txBox="1"/>
          <p:nvPr/>
        </p:nvSpPr>
        <p:spPr>
          <a:xfrm>
            <a:off x="2100676" y="1686977"/>
            <a:ext cx="7989725" cy="1569660"/>
          </a:xfrm>
          <a:prstGeom prst="rect">
            <a:avLst/>
          </a:prstGeom>
          <a:noFill/>
          <a:ln w="9525">
            <a:noFill/>
          </a:ln>
        </p:spPr>
        <p:txBody>
          <a:bodyPr wrap="square" anchor="t">
            <a:spAutoFit/>
          </a:bodyPr>
          <a:lstStyle/>
          <a:p>
            <a:pPr algn="ctr"/>
            <a:r>
              <a:rPr lang="en-US" altLang="zh-CN" sz="4800" spc="300" dirty="0">
                <a:solidFill>
                  <a:schemeClr val="accent2"/>
                </a:solidFill>
                <a:cs typeface="+mn-ea"/>
                <a:sym typeface="+mn-lt"/>
              </a:rPr>
              <a:t>—</a:t>
            </a:r>
            <a:r>
              <a:rPr lang="en-US" altLang="zh-CN" sz="4800" spc="300" dirty="0">
                <a:solidFill>
                  <a:schemeClr val="accent1"/>
                </a:solidFill>
                <a:cs typeface="+mn-ea"/>
                <a:sym typeface="+mn-lt"/>
              </a:rPr>
              <a:t> </a:t>
            </a:r>
            <a:r>
              <a:rPr lang="en-US" altLang="zh-CN" sz="4800" spc="300" dirty="0">
                <a:cs typeface="+mn-ea"/>
                <a:sym typeface="+mn-lt"/>
              </a:rPr>
              <a:t>THANKS</a:t>
            </a:r>
            <a:r>
              <a:rPr lang="en-US" altLang="zh-CN" sz="4800" spc="300" dirty="0">
                <a:solidFill>
                  <a:schemeClr val="accent2"/>
                </a:solidFill>
                <a:cs typeface="+mn-ea"/>
                <a:sym typeface="+mn-lt"/>
              </a:rPr>
              <a:t>—</a:t>
            </a:r>
            <a:endParaRPr lang="en-US" altLang="zh-CN" sz="4800" b="1" u="sng" dirty="0">
              <a:solidFill>
                <a:srgbClr val="002060"/>
              </a:solidFill>
              <a:latin typeface="+mn-lt"/>
              <a:ea typeface="+mn-ea"/>
              <a:cs typeface="+mn-ea"/>
              <a:sym typeface="+mn-lt"/>
            </a:endParaRPr>
          </a:p>
          <a:p>
            <a:pPr algn="dist"/>
            <a:r>
              <a:rPr lang="zh-CN" altLang="en-US" sz="4800" b="1" u="sng" dirty="0">
                <a:solidFill>
                  <a:srgbClr val="002060"/>
                </a:solidFill>
                <a:latin typeface="+mn-lt"/>
                <a:ea typeface="+mn-ea"/>
                <a:cs typeface="+mn-ea"/>
                <a:sym typeface="+mn-lt"/>
              </a:rPr>
              <a:t>陈述完毕</a:t>
            </a:r>
            <a:r>
              <a:rPr lang="en-US" altLang="zh-CN" sz="4800" b="1" u="sng" dirty="0">
                <a:solidFill>
                  <a:srgbClr val="002060"/>
                </a:solidFill>
                <a:latin typeface="+mn-lt"/>
                <a:ea typeface="+mn-ea"/>
                <a:cs typeface="+mn-ea"/>
                <a:sym typeface="+mn-lt"/>
              </a:rPr>
              <a:t>·</a:t>
            </a:r>
            <a:r>
              <a:rPr lang="zh-CN" altLang="en-US" sz="4800" b="1" u="sng" dirty="0">
                <a:solidFill>
                  <a:srgbClr val="002060"/>
                </a:solidFill>
                <a:latin typeface="+mn-lt"/>
                <a:ea typeface="+mn-ea"/>
                <a:cs typeface="+mn-ea"/>
                <a:sym typeface="+mn-lt"/>
              </a:rPr>
              <a:t>谢谢观看</a:t>
            </a:r>
            <a:endParaRPr lang="en-US" altLang="zh-CN" sz="4800" b="1" u="sng" dirty="0">
              <a:solidFill>
                <a:srgbClr val="002060"/>
              </a:solidFill>
              <a:latin typeface="+mn-lt"/>
              <a:ea typeface="+mn-ea"/>
              <a:cs typeface="+mn-ea"/>
              <a:sym typeface="+mn-lt"/>
            </a:endParaRPr>
          </a:p>
        </p:txBody>
      </p:sp>
      <p:sp>
        <p:nvSpPr>
          <p:cNvPr id="7175" name="文本框 48"/>
          <p:cNvSpPr txBox="1"/>
          <p:nvPr/>
        </p:nvSpPr>
        <p:spPr>
          <a:xfrm>
            <a:off x="4598734" y="5066778"/>
            <a:ext cx="2994533" cy="523220"/>
          </a:xfrm>
          <a:prstGeom prst="rect">
            <a:avLst/>
          </a:prstGeom>
          <a:noFill/>
          <a:ln w="9525">
            <a:noFill/>
          </a:ln>
        </p:spPr>
        <p:txBody>
          <a:bodyPr wrap="square" anchor="t">
            <a:spAutoFit/>
          </a:bodyPr>
          <a:lstStyle/>
          <a:p>
            <a:pPr algn="ctr"/>
            <a:r>
              <a:rPr lang="zh-CN" altLang="en-US" sz="2800" dirty="0">
                <a:solidFill>
                  <a:schemeClr val="bg1"/>
                </a:solidFill>
                <a:latin typeface="+mn-lt"/>
                <a:ea typeface="+mn-ea"/>
                <a:cs typeface="+mn-ea"/>
                <a:sym typeface="+mn-lt"/>
              </a:rPr>
              <a:t>汇报人：贵诚滨</a:t>
            </a:r>
            <a:endParaRPr lang="zh-CN" altLang="en-US" sz="2800" dirty="0">
              <a:solidFill>
                <a:schemeClr val="bg1"/>
              </a:solidFill>
              <a:latin typeface="+mn-lt"/>
              <a:ea typeface="+mn-ea"/>
              <a:cs typeface="+mn-ea"/>
              <a:sym typeface="+mn-lt"/>
            </a:endParaRPr>
          </a:p>
        </p:txBody>
      </p:sp>
      <p:sp>
        <p:nvSpPr>
          <p:cNvPr id="7176" name="文本框 49"/>
          <p:cNvSpPr txBox="1"/>
          <p:nvPr/>
        </p:nvSpPr>
        <p:spPr>
          <a:xfrm>
            <a:off x="4759208" y="5589998"/>
            <a:ext cx="2673584" cy="368300"/>
          </a:xfrm>
          <a:prstGeom prst="rect">
            <a:avLst/>
          </a:prstGeom>
          <a:noFill/>
          <a:ln w="9525">
            <a:noFill/>
          </a:ln>
        </p:spPr>
        <p:txBody>
          <a:bodyPr wrap="square" anchor="t">
            <a:spAutoFit/>
          </a:bodyPr>
          <a:lstStyle/>
          <a:p>
            <a:pPr algn="ctr"/>
            <a:r>
              <a:rPr lang="zh-CN" altLang="en-US" dirty="0">
                <a:solidFill>
                  <a:schemeClr val="bg1"/>
                </a:solidFill>
                <a:latin typeface="+mn-lt"/>
                <a:ea typeface="+mn-ea"/>
                <a:cs typeface="+mn-ea"/>
                <a:sym typeface="+mn-lt"/>
              </a:rPr>
              <a:t>日期：</a:t>
            </a:r>
            <a:r>
              <a:rPr lang="en-US" altLang="zh-CN" dirty="0">
                <a:solidFill>
                  <a:schemeClr val="bg1"/>
                </a:solidFill>
                <a:latin typeface="+mn-lt"/>
                <a:ea typeface="+mn-ea"/>
                <a:cs typeface="+mn-ea"/>
                <a:sym typeface="+mn-lt"/>
              </a:rPr>
              <a:t>2024</a:t>
            </a:r>
            <a:r>
              <a:rPr lang="zh-CN" altLang="en-US" dirty="0">
                <a:solidFill>
                  <a:schemeClr val="bg1"/>
                </a:solidFill>
                <a:latin typeface="+mn-lt"/>
                <a:ea typeface="+mn-ea"/>
                <a:cs typeface="+mn-ea"/>
                <a:sym typeface="+mn-lt"/>
              </a:rPr>
              <a:t>年</a:t>
            </a:r>
            <a:r>
              <a:rPr lang="en-US" altLang="zh-CN" dirty="0">
                <a:solidFill>
                  <a:schemeClr val="bg1"/>
                </a:solidFill>
                <a:latin typeface="+mn-lt"/>
                <a:ea typeface="+mn-ea"/>
                <a:cs typeface="+mn-ea"/>
                <a:sym typeface="+mn-lt"/>
              </a:rPr>
              <a:t>9</a:t>
            </a:r>
            <a:r>
              <a:rPr lang="zh-CN" altLang="en-US" dirty="0">
                <a:solidFill>
                  <a:schemeClr val="bg1"/>
                </a:solidFill>
                <a:latin typeface="+mn-lt"/>
                <a:ea typeface="+mn-ea"/>
                <a:cs typeface="+mn-ea"/>
                <a:sym typeface="+mn-lt"/>
              </a:rPr>
              <a:t>月</a:t>
            </a:r>
            <a:r>
              <a:rPr lang="en-US" altLang="zh-CN" dirty="0">
                <a:solidFill>
                  <a:schemeClr val="bg1"/>
                </a:solidFill>
                <a:latin typeface="+mn-lt"/>
                <a:ea typeface="+mn-ea"/>
                <a:cs typeface="+mn-ea"/>
                <a:sym typeface="+mn-lt"/>
              </a:rPr>
              <a:t>25</a:t>
            </a:r>
            <a:r>
              <a:rPr lang="zh-CN" altLang="en-US" dirty="0">
                <a:solidFill>
                  <a:schemeClr val="bg1"/>
                </a:solidFill>
                <a:latin typeface="+mn-lt"/>
                <a:ea typeface="+mn-ea"/>
                <a:cs typeface="+mn-ea"/>
                <a:sym typeface="+mn-lt"/>
              </a:rPr>
              <a:t>日</a:t>
            </a:r>
            <a:endParaRPr lang="zh-CN" altLang="en-US" dirty="0">
              <a:solidFill>
                <a:schemeClr val="bg1"/>
              </a:solidFill>
              <a:latin typeface="+mn-lt"/>
              <a:ea typeface="+mn-ea"/>
              <a:cs typeface="+mn-ea"/>
              <a:sym typeface="+mn-l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0"/>
            <a:ext cx="4033838" cy="6858000"/>
          </a:xfrm>
          <a:prstGeom prst="rect">
            <a:avLst/>
          </a:prstGeom>
          <a:solidFill>
            <a:srgbClr val="215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grpSp>
        <p:nvGrpSpPr>
          <p:cNvPr id="9218" name="组合 3"/>
          <p:cNvGrpSpPr/>
          <p:nvPr/>
        </p:nvGrpSpPr>
        <p:grpSpPr>
          <a:xfrm>
            <a:off x="2295525" y="1728788"/>
            <a:ext cx="1422400" cy="2373310"/>
            <a:chOff x="3614" y="2722"/>
            <a:chExt cx="2242" cy="3738"/>
          </a:xfrm>
        </p:grpSpPr>
        <p:sp>
          <p:nvSpPr>
            <p:cNvPr id="2" name="图文框 1"/>
            <p:cNvSpPr/>
            <p:nvPr/>
          </p:nvSpPr>
          <p:spPr>
            <a:xfrm>
              <a:off x="3614" y="2722"/>
              <a:ext cx="2242" cy="3718"/>
            </a:xfrm>
            <a:prstGeom prst="frame">
              <a:avLst>
                <a:gd name="adj1" fmla="val 75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tx1"/>
                </a:solidFill>
                <a:cs typeface="+mn-ea"/>
                <a:sym typeface="+mn-lt"/>
              </a:endParaRPr>
            </a:p>
          </p:txBody>
        </p:sp>
        <p:sp>
          <p:nvSpPr>
            <p:cNvPr id="9220" name="文本框 2"/>
            <p:cNvSpPr txBox="1"/>
            <p:nvPr/>
          </p:nvSpPr>
          <p:spPr>
            <a:xfrm>
              <a:off x="3635" y="3107"/>
              <a:ext cx="2038" cy="3353"/>
            </a:xfrm>
            <a:prstGeom prst="rect">
              <a:avLst/>
            </a:prstGeom>
            <a:noFill/>
            <a:ln w="9525">
              <a:noFill/>
            </a:ln>
          </p:spPr>
          <p:txBody>
            <a:bodyPr vert="eaVert" wrap="square" anchor="t">
              <a:spAutoFit/>
            </a:bodyPr>
            <a:lstStyle/>
            <a:p>
              <a:pPr algn="dist" fontAlgn="ctr"/>
              <a:r>
                <a:rPr lang="zh-CN" altLang="en-US" sz="7200" b="1">
                  <a:solidFill>
                    <a:schemeClr val="bg1"/>
                  </a:solidFill>
                  <a:latin typeface="+mn-lt"/>
                  <a:ea typeface="+mn-ea"/>
                  <a:cs typeface="+mn-ea"/>
                  <a:sym typeface="+mn-lt"/>
                </a:rPr>
                <a:t>目录</a:t>
              </a:r>
              <a:endParaRPr lang="zh-CN" altLang="en-US" sz="7200" b="1">
                <a:solidFill>
                  <a:schemeClr val="bg1"/>
                </a:solidFill>
                <a:latin typeface="+mn-lt"/>
                <a:ea typeface="+mn-ea"/>
                <a:cs typeface="+mn-ea"/>
                <a:sym typeface="+mn-lt"/>
              </a:endParaRPr>
            </a:p>
          </p:txBody>
        </p:sp>
      </p:grpSp>
      <p:sp>
        <p:nvSpPr>
          <p:cNvPr id="21" name="圆角矩形 20"/>
          <p:cNvSpPr/>
          <p:nvPr>
            <p:custDataLst>
              <p:tags r:id="rId1"/>
            </p:custDataLst>
          </p:nvPr>
        </p:nvSpPr>
        <p:spPr bwMode="auto">
          <a:xfrm>
            <a:off x="5172709" y="1241425"/>
            <a:ext cx="5732357" cy="661035"/>
          </a:xfrm>
          <a:prstGeom prst="roundRect">
            <a:avLst>
              <a:gd name="adj" fmla="val 42270"/>
            </a:avLst>
          </a:prstGeom>
          <a:noFill/>
          <a:ln w="6350">
            <a:solidFill>
              <a:srgbClr val="21507D"/>
            </a:solidFill>
          </a:ln>
          <a:effectLst>
            <a:innerShdw blurRad="63500" dist="12700" dir="16200000">
              <a:prstClr val="black">
                <a:alpha val="50000"/>
              </a:prstClr>
            </a:innerShdw>
          </a:effectLst>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lt1"/>
              </a:solidFill>
              <a:effectLst/>
              <a:uLnTx/>
              <a:uFillTx/>
              <a:cs typeface="+mn-ea"/>
              <a:sym typeface="+mn-lt"/>
            </a:endParaRPr>
          </a:p>
        </p:txBody>
      </p:sp>
      <p:sp>
        <p:nvSpPr>
          <p:cNvPr id="24" name="圆角矩形 23"/>
          <p:cNvSpPr/>
          <p:nvPr>
            <p:custDataLst>
              <p:tags r:id="rId2"/>
            </p:custDataLst>
          </p:nvPr>
        </p:nvSpPr>
        <p:spPr>
          <a:xfrm>
            <a:off x="4854575" y="1241425"/>
            <a:ext cx="829310" cy="661670"/>
          </a:xfrm>
          <a:prstGeom prst="roundRect">
            <a:avLst>
              <a:gd name="adj" fmla="val 42270"/>
            </a:avLst>
          </a:prstGeom>
          <a:solidFill>
            <a:srgbClr val="21507D"/>
          </a:solidFill>
          <a:ln>
            <a:solidFill>
              <a:srgbClr val="2150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C00000"/>
              </a:solidFill>
              <a:effectLst/>
              <a:uLnTx/>
              <a:uFillTx/>
              <a:cs typeface="+mn-ea"/>
              <a:sym typeface="+mn-lt"/>
            </a:endParaRPr>
          </a:p>
        </p:txBody>
      </p:sp>
      <p:sp>
        <p:nvSpPr>
          <p:cNvPr id="9224" name="文本框 17"/>
          <p:cNvSpPr txBox="1"/>
          <p:nvPr>
            <p:custDataLst>
              <p:tags r:id="rId3"/>
            </p:custDataLst>
          </p:nvPr>
        </p:nvSpPr>
        <p:spPr>
          <a:xfrm>
            <a:off x="4908550" y="1261110"/>
            <a:ext cx="721995" cy="645160"/>
          </a:xfrm>
          <a:prstGeom prst="rect">
            <a:avLst/>
          </a:prstGeom>
          <a:noFill/>
          <a:ln w="9525">
            <a:noFill/>
          </a:ln>
        </p:spPr>
        <p:txBody>
          <a:bodyPr wrap="square" anchor="t">
            <a:spAutoFit/>
          </a:bodyPr>
          <a:lstStyle/>
          <a:p>
            <a:pPr algn="ctr"/>
            <a:r>
              <a:rPr lang="en-US" altLang="zh-CN" sz="3600" b="1">
                <a:solidFill>
                  <a:schemeClr val="bg1"/>
                </a:solidFill>
                <a:latin typeface="+mn-lt"/>
                <a:ea typeface="+mn-ea"/>
                <a:cs typeface="+mn-ea"/>
                <a:sym typeface="+mn-lt"/>
              </a:rPr>
              <a:t>01</a:t>
            </a:r>
            <a:endParaRPr lang="en-US" altLang="zh-CN" sz="3600" b="1">
              <a:solidFill>
                <a:schemeClr val="bg1"/>
              </a:solidFill>
              <a:latin typeface="+mn-lt"/>
              <a:ea typeface="+mn-ea"/>
              <a:cs typeface="+mn-ea"/>
              <a:sym typeface="+mn-lt"/>
            </a:endParaRPr>
          </a:p>
        </p:txBody>
      </p:sp>
      <p:sp>
        <p:nvSpPr>
          <p:cNvPr id="9225" name="文本框 17"/>
          <p:cNvSpPr txBox="1"/>
          <p:nvPr>
            <p:custDataLst>
              <p:tags r:id="rId4"/>
            </p:custDataLst>
          </p:nvPr>
        </p:nvSpPr>
        <p:spPr>
          <a:xfrm>
            <a:off x="5819140" y="1294765"/>
            <a:ext cx="5011420" cy="646331"/>
          </a:xfrm>
          <a:prstGeom prst="rect">
            <a:avLst/>
          </a:prstGeom>
          <a:noFill/>
          <a:ln w="9525">
            <a:noFill/>
          </a:ln>
        </p:spPr>
        <p:txBody>
          <a:bodyPr wrap="square" anchor="t">
            <a:spAutoFit/>
          </a:bodyPr>
          <a:lstStyle/>
          <a:p>
            <a:pPr algn="dist"/>
            <a:r>
              <a:rPr lang="zh-CN" altLang="en-US" sz="3600" b="1" dirty="0">
                <a:solidFill>
                  <a:srgbClr val="21507D"/>
                </a:solidFill>
                <a:latin typeface="+mn-lt"/>
                <a:ea typeface="+mn-ea"/>
                <a:cs typeface="+mn-ea"/>
                <a:sym typeface="+mn-lt"/>
              </a:rPr>
              <a:t>求知若渴</a:t>
            </a:r>
            <a:r>
              <a:rPr lang="en-US" altLang="zh-CN" sz="3600" b="1" dirty="0">
                <a:solidFill>
                  <a:srgbClr val="21507D"/>
                </a:solidFill>
                <a:latin typeface="+mn-lt"/>
                <a:ea typeface="+mn-ea"/>
                <a:cs typeface="+mn-ea"/>
                <a:sym typeface="+mn-lt"/>
              </a:rPr>
              <a:t>—</a:t>
            </a:r>
            <a:r>
              <a:rPr lang="zh-CN" altLang="en-US" sz="3600" b="1" dirty="0">
                <a:solidFill>
                  <a:srgbClr val="21507D"/>
                </a:solidFill>
                <a:latin typeface="+mn-lt"/>
                <a:ea typeface="+mn-ea"/>
                <a:cs typeface="+mn-ea"/>
                <a:sym typeface="+mn-lt"/>
              </a:rPr>
              <a:t>学业成绩</a:t>
            </a:r>
            <a:endParaRPr lang="zh-CN" altLang="zh-CN" sz="3600" b="1" dirty="0">
              <a:solidFill>
                <a:srgbClr val="21507D"/>
              </a:solidFill>
              <a:latin typeface="+mn-lt"/>
              <a:ea typeface="+mn-ea"/>
              <a:cs typeface="+mn-ea"/>
              <a:sym typeface="+mn-lt"/>
            </a:endParaRPr>
          </a:p>
        </p:txBody>
      </p:sp>
      <p:sp>
        <p:nvSpPr>
          <p:cNvPr id="8" name="圆角矩形 7"/>
          <p:cNvSpPr/>
          <p:nvPr>
            <p:custDataLst>
              <p:tags r:id="rId5"/>
            </p:custDataLst>
          </p:nvPr>
        </p:nvSpPr>
        <p:spPr bwMode="auto">
          <a:xfrm>
            <a:off x="5151754" y="2467610"/>
            <a:ext cx="5753311" cy="661035"/>
          </a:xfrm>
          <a:prstGeom prst="roundRect">
            <a:avLst>
              <a:gd name="adj" fmla="val 42270"/>
            </a:avLst>
          </a:prstGeom>
          <a:noFill/>
          <a:ln w="6350">
            <a:solidFill>
              <a:srgbClr val="21507D"/>
            </a:solidFill>
          </a:ln>
          <a:effectLst>
            <a:innerShdw blurRad="63500" dist="12700" dir="16200000">
              <a:prstClr val="black">
                <a:alpha val="50000"/>
              </a:prstClr>
            </a:innerShdw>
          </a:effectLst>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lt1"/>
              </a:solidFill>
              <a:effectLst/>
              <a:uLnTx/>
              <a:uFillTx/>
              <a:cs typeface="+mn-ea"/>
              <a:sym typeface="+mn-lt"/>
            </a:endParaRPr>
          </a:p>
        </p:txBody>
      </p:sp>
      <p:sp>
        <p:nvSpPr>
          <p:cNvPr id="9" name="圆角矩形 8"/>
          <p:cNvSpPr/>
          <p:nvPr>
            <p:custDataLst>
              <p:tags r:id="rId6"/>
            </p:custDataLst>
          </p:nvPr>
        </p:nvSpPr>
        <p:spPr>
          <a:xfrm>
            <a:off x="4854575" y="2466975"/>
            <a:ext cx="829310" cy="661670"/>
          </a:xfrm>
          <a:prstGeom prst="roundRect">
            <a:avLst>
              <a:gd name="adj" fmla="val 42270"/>
            </a:avLst>
          </a:prstGeom>
          <a:solidFill>
            <a:srgbClr val="21507D"/>
          </a:solidFill>
          <a:ln>
            <a:solidFill>
              <a:srgbClr val="2150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C00000"/>
              </a:solidFill>
              <a:effectLst/>
              <a:uLnTx/>
              <a:uFillTx/>
              <a:cs typeface="+mn-ea"/>
              <a:sym typeface="+mn-lt"/>
            </a:endParaRPr>
          </a:p>
        </p:txBody>
      </p:sp>
      <p:sp>
        <p:nvSpPr>
          <p:cNvPr id="9229" name="文本框 17"/>
          <p:cNvSpPr txBox="1"/>
          <p:nvPr>
            <p:custDataLst>
              <p:tags r:id="rId7"/>
            </p:custDataLst>
          </p:nvPr>
        </p:nvSpPr>
        <p:spPr>
          <a:xfrm>
            <a:off x="4908550" y="2486660"/>
            <a:ext cx="721995" cy="645160"/>
          </a:xfrm>
          <a:prstGeom prst="rect">
            <a:avLst/>
          </a:prstGeom>
          <a:noFill/>
          <a:ln w="9525">
            <a:noFill/>
          </a:ln>
        </p:spPr>
        <p:txBody>
          <a:bodyPr wrap="square" anchor="t">
            <a:spAutoFit/>
          </a:bodyPr>
          <a:lstStyle/>
          <a:p>
            <a:pPr algn="ctr"/>
            <a:r>
              <a:rPr lang="en-US" altLang="zh-CN" sz="3600" b="1">
                <a:solidFill>
                  <a:schemeClr val="bg1"/>
                </a:solidFill>
                <a:latin typeface="+mn-lt"/>
                <a:ea typeface="+mn-ea"/>
                <a:cs typeface="+mn-ea"/>
                <a:sym typeface="+mn-lt"/>
              </a:rPr>
              <a:t>02</a:t>
            </a:r>
            <a:endParaRPr lang="en-US" altLang="zh-CN" sz="3600" b="1">
              <a:solidFill>
                <a:schemeClr val="bg1"/>
              </a:solidFill>
              <a:latin typeface="+mn-lt"/>
              <a:ea typeface="+mn-ea"/>
              <a:cs typeface="+mn-ea"/>
              <a:sym typeface="+mn-lt"/>
            </a:endParaRPr>
          </a:p>
        </p:txBody>
      </p:sp>
      <p:sp>
        <p:nvSpPr>
          <p:cNvPr id="9230" name="文本框 17"/>
          <p:cNvSpPr txBox="1"/>
          <p:nvPr>
            <p:custDataLst>
              <p:tags r:id="rId8"/>
            </p:custDataLst>
          </p:nvPr>
        </p:nvSpPr>
        <p:spPr>
          <a:xfrm>
            <a:off x="5819139" y="2520315"/>
            <a:ext cx="5085925" cy="646331"/>
          </a:xfrm>
          <a:prstGeom prst="rect">
            <a:avLst/>
          </a:prstGeom>
          <a:noFill/>
          <a:ln w="9525">
            <a:noFill/>
          </a:ln>
        </p:spPr>
        <p:txBody>
          <a:bodyPr wrap="square" anchor="t">
            <a:spAutoFit/>
          </a:bodyPr>
          <a:lstStyle/>
          <a:p>
            <a:pPr algn="dist"/>
            <a:r>
              <a:rPr lang="zh-CN" altLang="en-US" sz="3600" b="1" dirty="0">
                <a:solidFill>
                  <a:srgbClr val="21507D"/>
                </a:solidFill>
                <a:latin typeface="+mn-lt"/>
                <a:ea typeface="+mn-ea"/>
                <a:cs typeface="+mn-ea"/>
                <a:sym typeface="+mn-lt"/>
              </a:rPr>
              <a:t>格物致知</a:t>
            </a:r>
            <a:r>
              <a:rPr lang="en-US" altLang="zh-CN" sz="3600" b="1" dirty="0">
                <a:solidFill>
                  <a:srgbClr val="21507D"/>
                </a:solidFill>
                <a:latin typeface="+mn-lt"/>
                <a:ea typeface="+mn-ea"/>
                <a:cs typeface="+mn-ea"/>
                <a:sym typeface="+mn-lt"/>
              </a:rPr>
              <a:t>—</a:t>
            </a:r>
            <a:r>
              <a:rPr lang="zh-CN" altLang="en-US" sz="3600" b="1" dirty="0">
                <a:solidFill>
                  <a:srgbClr val="21507D"/>
                </a:solidFill>
                <a:latin typeface="+mn-lt"/>
                <a:ea typeface="+mn-ea"/>
                <a:cs typeface="+mn-ea"/>
                <a:sym typeface="+mn-lt"/>
              </a:rPr>
              <a:t>科研创新</a:t>
            </a:r>
            <a:endParaRPr lang="zh-CN" altLang="zh-CN" sz="3600" b="1" dirty="0">
              <a:solidFill>
                <a:srgbClr val="21507D"/>
              </a:solidFill>
              <a:latin typeface="+mn-lt"/>
              <a:ea typeface="+mn-ea"/>
              <a:cs typeface="+mn-ea"/>
              <a:sym typeface="+mn-lt"/>
            </a:endParaRPr>
          </a:p>
        </p:txBody>
      </p:sp>
      <p:sp>
        <p:nvSpPr>
          <p:cNvPr id="14" name="圆角矩形 13"/>
          <p:cNvSpPr/>
          <p:nvPr>
            <p:custDataLst>
              <p:tags r:id="rId9"/>
            </p:custDataLst>
          </p:nvPr>
        </p:nvSpPr>
        <p:spPr bwMode="auto">
          <a:xfrm>
            <a:off x="5172710" y="3695065"/>
            <a:ext cx="5732354" cy="661035"/>
          </a:xfrm>
          <a:prstGeom prst="roundRect">
            <a:avLst>
              <a:gd name="adj" fmla="val 42270"/>
            </a:avLst>
          </a:prstGeom>
          <a:noFill/>
          <a:ln w="6350">
            <a:solidFill>
              <a:srgbClr val="21507D"/>
            </a:solidFill>
          </a:ln>
          <a:effectLst>
            <a:innerShdw blurRad="63500" dist="12700" dir="16200000">
              <a:prstClr val="black">
                <a:alpha val="50000"/>
              </a:prstClr>
            </a:innerShdw>
          </a:effectLst>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lt1"/>
              </a:solidFill>
              <a:effectLst/>
              <a:uLnTx/>
              <a:uFillTx/>
              <a:cs typeface="+mn-ea"/>
              <a:sym typeface="+mn-lt"/>
            </a:endParaRPr>
          </a:p>
        </p:txBody>
      </p:sp>
      <p:sp>
        <p:nvSpPr>
          <p:cNvPr id="15" name="圆角矩形 14"/>
          <p:cNvSpPr/>
          <p:nvPr>
            <p:custDataLst>
              <p:tags r:id="rId10"/>
            </p:custDataLst>
          </p:nvPr>
        </p:nvSpPr>
        <p:spPr>
          <a:xfrm>
            <a:off x="4854575" y="3694430"/>
            <a:ext cx="829310" cy="661670"/>
          </a:xfrm>
          <a:prstGeom prst="roundRect">
            <a:avLst>
              <a:gd name="adj" fmla="val 42270"/>
            </a:avLst>
          </a:prstGeom>
          <a:solidFill>
            <a:srgbClr val="21507D"/>
          </a:solidFill>
          <a:ln>
            <a:solidFill>
              <a:srgbClr val="2150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C00000"/>
              </a:solidFill>
              <a:effectLst/>
              <a:uLnTx/>
              <a:uFillTx/>
              <a:cs typeface="+mn-ea"/>
              <a:sym typeface="+mn-lt"/>
            </a:endParaRPr>
          </a:p>
        </p:txBody>
      </p:sp>
      <p:sp>
        <p:nvSpPr>
          <p:cNvPr id="9234" name="文本框 17"/>
          <p:cNvSpPr txBox="1"/>
          <p:nvPr>
            <p:custDataLst>
              <p:tags r:id="rId11"/>
            </p:custDataLst>
          </p:nvPr>
        </p:nvSpPr>
        <p:spPr>
          <a:xfrm>
            <a:off x="4908550" y="3714115"/>
            <a:ext cx="721995" cy="645160"/>
          </a:xfrm>
          <a:prstGeom prst="rect">
            <a:avLst/>
          </a:prstGeom>
          <a:noFill/>
          <a:ln w="9525">
            <a:noFill/>
          </a:ln>
        </p:spPr>
        <p:txBody>
          <a:bodyPr wrap="square" anchor="t">
            <a:spAutoFit/>
          </a:bodyPr>
          <a:lstStyle/>
          <a:p>
            <a:pPr algn="ctr"/>
            <a:r>
              <a:rPr lang="en-US" altLang="zh-CN" sz="3600" b="1">
                <a:solidFill>
                  <a:schemeClr val="bg1"/>
                </a:solidFill>
                <a:latin typeface="+mn-lt"/>
                <a:ea typeface="+mn-ea"/>
                <a:cs typeface="+mn-ea"/>
                <a:sym typeface="+mn-lt"/>
              </a:rPr>
              <a:t>03</a:t>
            </a:r>
            <a:endParaRPr lang="en-US" altLang="zh-CN" sz="3600" b="1">
              <a:solidFill>
                <a:schemeClr val="bg1"/>
              </a:solidFill>
              <a:latin typeface="+mn-lt"/>
              <a:ea typeface="+mn-ea"/>
              <a:cs typeface="+mn-ea"/>
              <a:sym typeface="+mn-lt"/>
            </a:endParaRPr>
          </a:p>
        </p:txBody>
      </p:sp>
      <p:sp>
        <p:nvSpPr>
          <p:cNvPr id="9235" name="文本框 17"/>
          <p:cNvSpPr txBox="1"/>
          <p:nvPr>
            <p:custDataLst>
              <p:tags r:id="rId12"/>
            </p:custDataLst>
          </p:nvPr>
        </p:nvSpPr>
        <p:spPr>
          <a:xfrm>
            <a:off x="5819140" y="3747770"/>
            <a:ext cx="5085924" cy="646331"/>
          </a:xfrm>
          <a:prstGeom prst="rect">
            <a:avLst/>
          </a:prstGeom>
          <a:noFill/>
          <a:ln w="9525">
            <a:noFill/>
          </a:ln>
        </p:spPr>
        <p:txBody>
          <a:bodyPr wrap="square" anchor="t">
            <a:spAutoFit/>
          </a:bodyPr>
          <a:lstStyle/>
          <a:p>
            <a:pPr algn="dist"/>
            <a:r>
              <a:rPr lang="zh-CN" altLang="en-US" sz="3600" b="1" dirty="0">
                <a:solidFill>
                  <a:srgbClr val="21507D"/>
                </a:solidFill>
                <a:latin typeface="+mn-lt"/>
                <a:ea typeface="+mn-ea"/>
                <a:cs typeface="+mn-ea"/>
                <a:sym typeface="+mn-lt"/>
              </a:rPr>
              <a:t>躬行实践</a:t>
            </a:r>
            <a:r>
              <a:rPr lang="en-US" altLang="zh-CN" sz="3600" b="1" dirty="0">
                <a:solidFill>
                  <a:srgbClr val="21507D"/>
                </a:solidFill>
                <a:latin typeface="+mn-lt"/>
                <a:ea typeface="+mn-ea"/>
                <a:cs typeface="+mn-ea"/>
                <a:sym typeface="+mn-lt"/>
              </a:rPr>
              <a:t>—</a:t>
            </a:r>
            <a:r>
              <a:rPr lang="zh-CN" altLang="en-US" sz="3600" b="1" dirty="0">
                <a:solidFill>
                  <a:srgbClr val="21507D"/>
                </a:solidFill>
                <a:latin typeface="+mn-lt"/>
                <a:ea typeface="+mn-ea"/>
                <a:cs typeface="+mn-ea"/>
                <a:sym typeface="+mn-lt"/>
              </a:rPr>
              <a:t>竞赛项目</a:t>
            </a:r>
            <a:endParaRPr lang="zh-CN" altLang="zh-CN" sz="3600" b="1" dirty="0">
              <a:solidFill>
                <a:srgbClr val="21507D"/>
              </a:solidFill>
              <a:latin typeface="+mn-lt"/>
              <a:ea typeface="+mn-ea"/>
              <a:cs typeface="+mn-ea"/>
              <a:sym typeface="+mn-lt"/>
            </a:endParaRPr>
          </a:p>
        </p:txBody>
      </p:sp>
      <p:sp>
        <p:nvSpPr>
          <p:cNvPr id="19" name="圆角矩形 18"/>
          <p:cNvSpPr/>
          <p:nvPr>
            <p:custDataLst>
              <p:tags r:id="rId13"/>
            </p:custDataLst>
          </p:nvPr>
        </p:nvSpPr>
        <p:spPr bwMode="auto">
          <a:xfrm>
            <a:off x="5172710" y="4920615"/>
            <a:ext cx="5732354" cy="661035"/>
          </a:xfrm>
          <a:prstGeom prst="roundRect">
            <a:avLst>
              <a:gd name="adj" fmla="val 42270"/>
            </a:avLst>
          </a:prstGeom>
          <a:noFill/>
          <a:ln w="6350">
            <a:solidFill>
              <a:srgbClr val="21507D"/>
            </a:solidFill>
          </a:ln>
          <a:effectLst>
            <a:innerShdw blurRad="63500" dist="12700" dir="16200000">
              <a:prstClr val="black">
                <a:alpha val="50000"/>
              </a:prstClr>
            </a:innerShdw>
          </a:effectLst>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lt1"/>
              </a:solidFill>
              <a:effectLst/>
              <a:uLnTx/>
              <a:uFillTx/>
              <a:cs typeface="+mn-ea"/>
              <a:sym typeface="+mn-lt"/>
            </a:endParaRPr>
          </a:p>
        </p:txBody>
      </p:sp>
      <p:sp>
        <p:nvSpPr>
          <p:cNvPr id="20" name="圆角矩形 19"/>
          <p:cNvSpPr/>
          <p:nvPr>
            <p:custDataLst>
              <p:tags r:id="rId14"/>
            </p:custDataLst>
          </p:nvPr>
        </p:nvSpPr>
        <p:spPr>
          <a:xfrm>
            <a:off x="4854575" y="4919980"/>
            <a:ext cx="829310" cy="661670"/>
          </a:xfrm>
          <a:prstGeom prst="roundRect">
            <a:avLst>
              <a:gd name="adj" fmla="val 42270"/>
            </a:avLst>
          </a:prstGeom>
          <a:solidFill>
            <a:srgbClr val="21507D"/>
          </a:solidFill>
          <a:ln>
            <a:solidFill>
              <a:srgbClr val="21507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C00000"/>
              </a:solidFill>
              <a:effectLst/>
              <a:uLnTx/>
              <a:uFillTx/>
              <a:cs typeface="+mn-ea"/>
              <a:sym typeface="+mn-lt"/>
            </a:endParaRPr>
          </a:p>
        </p:txBody>
      </p:sp>
      <p:sp>
        <p:nvSpPr>
          <p:cNvPr id="9239" name="文本框 17"/>
          <p:cNvSpPr txBox="1"/>
          <p:nvPr>
            <p:custDataLst>
              <p:tags r:id="rId15"/>
            </p:custDataLst>
          </p:nvPr>
        </p:nvSpPr>
        <p:spPr>
          <a:xfrm>
            <a:off x="4908550" y="4939665"/>
            <a:ext cx="721995" cy="645160"/>
          </a:xfrm>
          <a:prstGeom prst="rect">
            <a:avLst/>
          </a:prstGeom>
          <a:noFill/>
          <a:ln w="9525">
            <a:noFill/>
          </a:ln>
        </p:spPr>
        <p:txBody>
          <a:bodyPr wrap="square" anchor="t">
            <a:spAutoFit/>
          </a:bodyPr>
          <a:lstStyle/>
          <a:p>
            <a:pPr algn="ctr"/>
            <a:r>
              <a:rPr lang="en-US" altLang="zh-CN" sz="3600" b="1">
                <a:solidFill>
                  <a:schemeClr val="bg1"/>
                </a:solidFill>
                <a:latin typeface="+mn-lt"/>
                <a:ea typeface="+mn-ea"/>
                <a:cs typeface="+mn-ea"/>
                <a:sym typeface="+mn-lt"/>
              </a:rPr>
              <a:t>04</a:t>
            </a:r>
            <a:endParaRPr lang="en-US" altLang="zh-CN" sz="3600" b="1">
              <a:solidFill>
                <a:schemeClr val="bg1"/>
              </a:solidFill>
              <a:latin typeface="+mn-lt"/>
              <a:ea typeface="+mn-ea"/>
              <a:cs typeface="+mn-ea"/>
              <a:sym typeface="+mn-lt"/>
            </a:endParaRPr>
          </a:p>
        </p:txBody>
      </p:sp>
      <p:sp>
        <p:nvSpPr>
          <p:cNvPr id="9240" name="文本框 17"/>
          <p:cNvSpPr txBox="1"/>
          <p:nvPr>
            <p:custDataLst>
              <p:tags r:id="rId16"/>
            </p:custDataLst>
          </p:nvPr>
        </p:nvSpPr>
        <p:spPr>
          <a:xfrm>
            <a:off x="5819140" y="4973320"/>
            <a:ext cx="5011420" cy="646331"/>
          </a:xfrm>
          <a:prstGeom prst="rect">
            <a:avLst/>
          </a:prstGeom>
          <a:noFill/>
          <a:ln w="9525">
            <a:noFill/>
          </a:ln>
        </p:spPr>
        <p:txBody>
          <a:bodyPr wrap="square" anchor="t">
            <a:spAutoFit/>
          </a:bodyPr>
          <a:lstStyle/>
          <a:p>
            <a:pPr algn="dist"/>
            <a:r>
              <a:rPr lang="zh-CN" altLang="en-US" sz="3600" b="1" dirty="0">
                <a:solidFill>
                  <a:srgbClr val="21507D"/>
                </a:solidFill>
                <a:latin typeface="+mn-lt"/>
                <a:ea typeface="+mn-ea"/>
                <a:cs typeface="+mn-ea"/>
                <a:sym typeface="+mn-lt"/>
              </a:rPr>
              <a:t>知行合一</a:t>
            </a:r>
            <a:r>
              <a:rPr lang="en-US" altLang="zh-CN" sz="3600" b="1" dirty="0">
                <a:solidFill>
                  <a:srgbClr val="21507D"/>
                </a:solidFill>
                <a:latin typeface="+mn-lt"/>
                <a:ea typeface="+mn-ea"/>
                <a:cs typeface="+mn-ea"/>
                <a:sym typeface="+mn-lt"/>
              </a:rPr>
              <a:t>—</a:t>
            </a:r>
            <a:r>
              <a:rPr lang="zh-CN" altLang="en-US" sz="3600" b="1" dirty="0">
                <a:solidFill>
                  <a:srgbClr val="21507D"/>
                </a:solidFill>
                <a:latin typeface="+mn-lt"/>
                <a:ea typeface="+mn-ea"/>
                <a:cs typeface="+mn-ea"/>
                <a:sym typeface="+mn-lt"/>
              </a:rPr>
              <a:t>社会实践</a:t>
            </a:r>
            <a:endParaRPr lang="zh-CN" altLang="zh-CN" sz="3600" b="1" dirty="0">
              <a:solidFill>
                <a:srgbClr val="21507D"/>
              </a:solidFill>
              <a:latin typeface="+mn-lt"/>
              <a:ea typeface="+mn-ea"/>
              <a:cs typeface="+mn-ea"/>
              <a:sym typeface="+mn-lt"/>
            </a:endParaRPr>
          </a:p>
        </p:txBody>
      </p:sp>
    </p:spTree>
    <p:custDataLst>
      <p:tags r:id="rId17"/>
    </p:custDataLst>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0"/>
            <a:ext cx="4033838" cy="6858000"/>
          </a:xfrm>
          <a:prstGeom prst="rect">
            <a:avLst/>
          </a:prstGeom>
          <a:solidFill>
            <a:srgbClr val="215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grpSp>
        <p:nvGrpSpPr>
          <p:cNvPr id="11266" name="组合 44"/>
          <p:cNvGrpSpPr/>
          <p:nvPr/>
        </p:nvGrpSpPr>
        <p:grpSpPr>
          <a:xfrm>
            <a:off x="3363913" y="1593850"/>
            <a:ext cx="6892925" cy="3511550"/>
            <a:chOff x="5297" y="2689"/>
            <a:chExt cx="10856" cy="5530"/>
          </a:xfrm>
        </p:grpSpPr>
        <p:sp useBgFill="1">
          <p:nvSpPr>
            <p:cNvPr id="38" name="任意多边形 37"/>
            <p:cNvSpPr/>
            <p:nvPr/>
          </p:nvSpPr>
          <p:spPr>
            <a:xfrm>
              <a:off x="5297" y="2689"/>
              <a:ext cx="9828" cy="5531"/>
            </a:xfrm>
            <a:custGeom>
              <a:avLst/>
              <a:gdLst/>
              <a:ahLst/>
              <a:cxnLst>
                <a:cxn ang="3">
                  <a:pos x="hc" y="t"/>
                </a:cxn>
                <a:cxn ang="cd2">
                  <a:pos x="l" y="vc"/>
                </a:cxn>
                <a:cxn ang="cd4">
                  <a:pos x="hc" y="b"/>
                </a:cxn>
                <a:cxn ang="0">
                  <a:pos x="r" y="vc"/>
                </a:cxn>
              </a:cxnLst>
              <a:rect l="l" t="t" r="r" b="b"/>
              <a:pathLst>
                <a:path w="9828" h="5531">
                  <a:moveTo>
                    <a:pt x="252" y="224"/>
                  </a:moveTo>
                  <a:lnTo>
                    <a:pt x="9576" y="224"/>
                  </a:lnTo>
                  <a:lnTo>
                    <a:pt x="9576" y="5307"/>
                  </a:lnTo>
                  <a:lnTo>
                    <a:pt x="252" y="5307"/>
                  </a:lnTo>
                  <a:lnTo>
                    <a:pt x="252" y="224"/>
                  </a:lnTo>
                  <a:close/>
                  <a:moveTo>
                    <a:pt x="0" y="0"/>
                  </a:moveTo>
                  <a:lnTo>
                    <a:pt x="9828" y="0"/>
                  </a:lnTo>
                  <a:lnTo>
                    <a:pt x="9828" y="5531"/>
                  </a:lnTo>
                  <a:lnTo>
                    <a:pt x="0" y="553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auto"/>
              <a:endParaRPr lang="zh-CN" altLang="en-US" strike="noStrike" noProof="1">
                <a:cs typeface="+mn-ea"/>
                <a:sym typeface="+mn-lt"/>
              </a:endParaRPr>
            </a:p>
          </p:txBody>
        </p:sp>
        <p:sp>
          <p:nvSpPr>
            <p:cNvPr id="40" name="任意多边形 39"/>
            <p:cNvSpPr/>
            <p:nvPr/>
          </p:nvSpPr>
          <p:spPr>
            <a:xfrm>
              <a:off x="6353" y="2689"/>
              <a:ext cx="9800" cy="5531"/>
            </a:xfrm>
            <a:custGeom>
              <a:avLst/>
              <a:gdLst/>
              <a:ahLst/>
              <a:cxnLst>
                <a:cxn ang="3">
                  <a:pos x="hc" y="t"/>
                </a:cxn>
                <a:cxn ang="cd2">
                  <a:pos x="l" y="vc"/>
                </a:cxn>
                <a:cxn ang="cd4">
                  <a:pos x="hc" y="b"/>
                </a:cxn>
                <a:cxn ang="0">
                  <a:pos x="r" y="vc"/>
                </a:cxn>
              </a:cxnLst>
              <a:rect l="l" t="t" r="r" b="b"/>
              <a:pathLst>
                <a:path w="8772" h="5531">
                  <a:moveTo>
                    <a:pt x="0" y="224"/>
                  </a:moveTo>
                  <a:lnTo>
                    <a:pt x="8520" y="224"/>
                  </a:lnTo>
                  <a:lnTo>
                    <a:pt x="8520" y="5307"/>
                  </a:lnTo>
                  <a:lnTo>
                    <a:pt x="0" y="5307"/>
                  </a:lnTo>
                  <a:lnTo>
                    <a:pt x="0" y="5531"/>
                  </a:lnTo>
                  <a:lnTo>
                    <a:pt x="8772" y="5531"/>
                  </a:lnTo>
                  <a:lnTo>
                    <a:pt x="8772" y="0"/>
                  </a:lnTo>
                  <a:lnTo>
                    <a:pt x="0" y="0"/>
                  </a:lnTo>
                  <a:lnTo>
                    <a:pt x="0" y="224"/>
                  </a:lnTo>
                  <a:close/>
                </a:path>
              </a:pathLst>
            </a:custGeom>
            <a:solidFill>
              <a:srgbClr val="2150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auto"/>
              <a:endParaRPr lang="zh-CN" altLang="en-US" strike="noStrike" noProof="1">
                <a:cs typeface="+mn-ea"/>
                <a:sym typeface="+mn-lt"/>
              </a:endParaRPr>
            </a:p>
          </p:txBody>
        </p:sp>
      </p:grpSp>
      <p:sp>
        <p:nvSpPr>
          <p:cNvPr id="11269" name="文本框 45"/>
          <p:cNvSpPr txBox="1"/>
          <p:nvPr/>
        </p:nvSpPr>
        <p:spPr>
          <a:xfrm>
            <a:off x="4219575" y="1912938"/>
            <a:ext cx="5384800" cy="1015663"/>
          </a:xfrm>
          <a:prstGeom prst="rect">
            <a:avLst/>
          </a:prstGeom>
          <a:noFill/>
          <a:ln w="9525">
            <a:noFill/>
          </a:ln>
        </p:spPr>
        <p:txBody>
          <a:bodyPr wrap="square" anchor="t">
            <a:spAutoFit/>
          </a:bodyPr>
          <a:lstStyle/>
          <a:p>
            <a:pPr algn="dist"/>
            <a:r>
              <a:rPr lang="zh-CN" altLang="en-US" sz="6000" b="1" dirty="0">
                <a:solidFill>
                  <a:srgbClr val="21507D"/>
                </a:solidFill>
                <a:latin typeface="+mn-lt"/>
                <a:ea typeface="+mn-ea"/>
                <a:cs typeface="+mn-ea"/>
                <a:sym typeface="+mn-lt"/>
              </a:rPr>
              <a:t>学业成绩</a:t>
            </a:r>
            <a:endParaRPr lang="zh-CN" altLang="zh-CN" sz="6000" b="1" dirty="0">
              <a:solidFill>
                <a:srgbClr val="21507D"/>
              </a:solidFill>
              <a:latin typeface="+mn-lt"/>
              <a:ea typeface="+mn-ea"/>
              <a:cs typeface="+mn-ea"/>
              <a:sym typeface="+mn-lt"/>
            </a:endParaRPr>
          </a:p>
        </p:txBody>
      </p:sp>
      <p:sp>
        <p:nvSpPr>
          <p:cNvPr id="2" name="对角圆角矩形 1"/>
          <p:cNvSpPr/>
          <p:nvPr/>
        </p:nvSpPr>
        <p:spPr>
          <a:xfrm>
            <a:off x="5603875" y="3535363"/>
            <a:ext cx="2324100" cy="581025"/>
          </a:xfrm>
          <a:prstGeom prst="round2DiagRect">
            <a:avLst>
              <a:gd name="adj1" fmla="val 50000"/>
              <a:gd name="adj2" fmla="val 0"/>
            </a:avLst>
          </a:prstGeom>
          <a:solidFill>
            <a:srgbClr val="215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cs typeface="+mn-ea"/>
              <a:sym typeface="+mn-lt"/>
            </a:endParaRPr>
          </a:p>
        </p:txBody>
      </p:sp>
      <p:sp>
        <p:nvSpPr>
          <p:cNvPr id="11271" name="文本框 46"/>
          <p:cNvSpPr txBox="1"/>
          <p:nvPr/>
        </p:nvSpPr>
        <p:spPr>
          <a:xfrm>
            <a:off x="4254500" y="2819400"/>
            <a:ext cx="2871047" cy="400050"/>
          </a:xfrm>
          <a:prstGeom prst="rect">
            <a:avLst/>
          </a:prstGeom>
          <a:noFill/>
          <a:ln w="9525">
            <a:noFill/>
          </a:ln>
        </p:spPr>
        <p:txBody>
          <a:bodyPr wrap="square" anchor="t">
            <a:spAutoFit/>
          </a:bodyPr>
          <a:lstStyle/>
          <a:p>
            <a:pPr algn="dist"/>
            <a:r>
              <a:rPr lang="zh-CN" altLang="en-US" sz="2000" dirty="0">
                <a:solidFill>
                  <a:srgbClr val="21507D"/>
                </a:solidFill>
                <a:latin typeface="华文楷体" panose="02010600040101010101" pitchFamily="2" charset="-122"/>
                <a:ea typeface="华文楷体" panose="02010600040101010101" pitchFamily="2" charset="-122"/>
                <a:cs typeface="+mn-ea"/>
                <a:sym typeface="+mn-lt"/>
              </a:rPr>
              <a:t>求知若渴，朝夕不倦</a:t>
            </a:r>
            <a:endParaRPr lang="zh-CN" altLang="zh-CN" sz="2000" dirty="0">
              <a:solidFill>
                <a:srgbClr val="21507D"/>
              </a:solidFill>
              <a:latin typeface="华文楷体" panose="02010600040101010101" pitchFamily="2" charset="-122"/>
              <a:ea typeface="华文楷体" panose="02010600040101010101" pitchFamily="2" charset="-122"/>
              <a:cs typeface="+mn-ea"/>
              <a:sym typeface="+mn-lt"/>
            </a:endParaRPr>
          </a:p>
        </p:txBody>
      </p:sp>
      <p:sp>
        <p:nvSpPr>
          <p:cNvPr id="11272" name="文本框 49"/>
          <p:cNvSpPr txBox="1"/>
          <p:nvPr/>
        </p:nvSpPr>
        <p:spPr>
          <a:xfrm>
            <a:off x="5640387" y="3549631"/>
            <a:ext cx="2251075" cy="644525"/>
          </a:xfrm>
          <a:prstGeom prst="rect">
            <a:avLst/>
          </a:prstGeom>
          <a:noFill/>
          <a:ln w="9525">
            <a:noFill/>
          </a:ln>
        </p:spPr>
        <p:txBody>
          <a:bodyPr wrap="square" anchor="t">
            <a:spAutoFit/>
          </a:bodyPr>
          <a:lstStyle/>
          <a:p>
            <a:pPr algn="ctr"/>
            <a:r>
              <a:rPr lang="en-US" altLang="zh-CN" sz="3600" dirty="0">
                <a:solidFill>
                  <a:schemeClr val="bg1"/>
                </a:solidFill>
                <a:latin typeface="+mn-lt"/>
                <a:ea typeface="+mn-ea"/>
                <a:cs typeface="+mn-ea"/>
                <a:sym typeface="+mn-lt"/>
              </a:rPr>
              <a:t>PART 01</a:t>
            </a:r>
            <a:endParaRPr lang="en-US" altLang="zh-CN" sz="3600" dirty="0">
              <a:solidFill>
                <a:schemeClr val="bg1"/>
              </a:solidFill>
              <a:latin typeface="+mn-lt"/>
              <a:ea typeface="+mn-ea"/>
              <a:cs typeface="+mn-ea"/>
              <a:sym typeface="+mn-l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文本框 45"/>
          <p:cNvSpPr txBox="1"/>
          <p:nvPr/>
        </p:nvSpPr>
        <p:spPr>
          <a:xfrm>
            <a:off x="857250" y="255588"/>
            <a:ext cx="3429000" cy="582612"/>
          </a:xfrm>
          <a:prstGeom prst="rect">
            <a:avLst/>
          </a:prstGeom>
          <a:noFill/>
          <a:ln w="9525">
            <a:noFill/>
          </a:ln>
        </p:spPr>
        <p:txBody>
          <a:bodyPr wrap="square" anchor="t">
            <a:spAutoFit/>
          </a:bodyPr>
          <a:lstStyle/>
          <a:p>
            <a:pPr algn="dist"/>
            <a:r>
              <a:rPr lang="zh-CN" altLang="en-US" sz="3200" b="1" u="sng" dirty="0">
                <a:solidFill>
                  <a:srgbClr val="21507D"/>
                </a:solidFill>
                <a:latin typeface="+mn-lt"/>
                <a:ea typeface="+mn-ea"/>
                <a:cs typeface="+mn-ea"/>
                <a:sym typeface="+mn-lt"/>
              </a:rPr>
              <a:t>学业成绩</a:t>
            </a:r>
            <a:endParaRPr lang="zh-CN" altLang="en-US" sz="3200" b="1" u="sng" dirty="0">
              <a:solidFill>
                <a:srgbClr val="21507D"/>
              </a:solidFill>
              <a:latin typeface="+mn-lt"/>
              <a:ea typeface="+mn-ea"/>
              <a:cs typeface="+mn-ea"/>
              <a:sym typeface="+mn-lt"/>
            </a:endParaRPr>
          </a:p>
        </p:txBody>
      </p:sp>
      <p:sp>
        <p:nvSpPr>
          <p:cNvPr id="2" name="等腰三角形 1"/>
          <p:cNvSpPr/>
          <p:nvPr/>
        </p:nvSpPr>
        <p:spPr>
          <a:xfrm rot="5400000">
            <a:off x="271463" y="342900"/>
            <a:ext cx="511175" cy="454025"/>
          </a:xfrm>
          <a:prstGeom prst="triangle">
            <a:avLst/>
          </a:prstGeom>
          <a:solidFill>
            <a:srgbClr val="215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cs typeface="+mn-ea"/>
              <a:sym typeface="+mn-lt"/>
            </a:endParaRPr>
          </a:p>
        </p:txBody>
      </p:sp>
      <p:sp>
        <p:nvSpPr>
          <p:cNvPr id="9" name="文本框 8"/>
          <p:cNvSpPr txBox="1"/>
          <p:nvPr/>
        </p:nvSpPr>
        <p:spPr>
          <a:xfrm>
            <a:off x="4048460" y="902971"/>
            <a:ext cx="1852930" cy="369570"/>
          </a:xfrm>
          <a:prstGeom prst="rect">
            <a:avLst/>
          </a:prstGeom>
          <a:solidFill>
            <a:srgbClr val="21507D"/>
          </a:solidFill>
        </p:spPr>
        <p:txBody>
          <a:bodyPr wrap="square" rtlCol="0">
            <a:spAutoFit/>
          </a:bodyPr>
          <a:lstStyle/>
          <a:p>
            <a:pPr algn="ctr"/>
            <a:r>
              <a:rPr lang="zh-CN" altLang="en-US" b="1" dirty="0">
                <a:solidFill>
                  <a:schemeClr val="bg1"/>
                </a:solidFill>
                <a:latin typeface="+mn-lt"/>
                <a:ea typeface="+mn-ea"/>
                <a:cs typeface="+mn-ea"/>
                <a:sym typeface="+mn-lt"/>
              </a:rPr>
              <a:t>姓名：贵诚滨</a:t>
            </a:r>
            <a:endParaRPr lang="zh-CN" altLang="en-US" b="1" dirty="0">
              <a:solidFill>
                <a:schemeClr val="bg1"/>
              </a:solidFill>
              <a:latin typeface="+mn-lt"/>
              <a:ea typeface="+mn-ea"/>
              <a:cs typeface="+mn-ea"/>
              <a:sym typeface="+mn-lt"/>
            </a:endParaRPr>
          </a:p>
        </p:txBody>
      </p:sp>
      <p:cxnSp>
        <p:nvCxnSpPr>
          <p:cNvPr id="10" name="直接连接符 9"/>
          <p:cNvCxnSpPr/>
          <p:nvPr/>
        </p:nvCxnSpPr>
        <p:spPr>
          <a:xfrm>
            <a:off x="4376120" y="1410336"/>
            <a:ext cx="5398135" cy="0"/>
          </a:xfrm>
          <a:prstGeom prst="line">
            <a:avLst/>
          </a:prstGeom>
          <a:ln>
            <a:solidFill>
              <a:srgbClr val="21507D"/>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136090" y="1536066"/>
            <a:ext cx="7570470" cy="398780"/>
          </a:xfrm>
          <a:prstGeom prst="rect">
            <a:avLst/>
          </a:prstGeom>
          <a:noFill/>
        </p:spPr>
        <p:txBody>
          <a:bodyPr wrap="square" rtlCol="0">
            <a:spAutoFit/>
          </a:bodyPr>
          <a:lstStyle/>
          <a:p>
            <a:pPr marL="342900" indent="-342900" algn="l">
              <a:buClr>
                <a:srgbClr val="21507D"/>
              </a:buClr>
              <a:buSzPct val="85000"/>
              <a:buFont typeface="Wingdings" panose="05000000000000000000" charset="0"/>
              <a:buChar char="p"/>
            </a:pPr>
            <a:r>
              <a:rPr lang="zh-CN" altLang="en-US" sz="2000" dirty="0">
                <a:solidFill>
                  <a:srgbClr val="21507D"/>
                </a:solidFill>
                <a:latin typeface="+mn-lt"/>
                <a:ea typeface="+mn-ea"/>
                <a:cs typeface="+mn-ea"/>
                <a:sym typeface="+mn-lt"/>
              </a:rPr>
              <a:t>本科院校及专业：</a:t>
            </a:r>
            <a:r>
              <a:rPr lang="zh-CN" altLang="en-US" sz="2000" b="1" dirty="0">
                <a:solidFill>
                  <a:srgbClr val="21507D"/>
                </a:solidFill>
                <a:latin typeface="+mn-lt"/>
                <a:ea typeface="+mn-ea"/>
                <a:cs typeface="+mn-ea"/>
                <a:sym typeface="+mn-lt"/>
              </a:rPr>
              <a:t>上海师范大学</a:t>
            </a:r>
            <a:r>
              <a:rPr lang="zh-CN" altLang="en-US" sz="2000" b="1" dirty="0">
                <a:solidFill>
                  <a:srgbClr val="21507D"/>
                </a:solidFill>
                <a:latin typeface="+mn-lt"/>
                <a:ea typeface="+mn-ea"/>
                <a:cs typeface="+mn-ea"/>
                <a:sym typeface="+mn-lt"/>
              </a:rPr>
              <a:t>电子信息工程</a:t>
            </a:r>
            <a:endParaRPr lang="zh-CN" altLang="en-US" sz="2000" b="1" dirty="0">
              <a:solidFill>
                <a:srgbClr val="21507D"/>
              </a:solidFill>
              <a:latin typeface="+mn-lt"/>
              <a:ea typeface="+mn-ea"/>
              <a:cs typeface="+mn-ea"/>
              <a:sym typeface="+mn-lt"/>
            </a:endParaRPr>
          </a:p>
        </p:txBody>
      </p:sp>
      <p:sp>
        <p:nvSpPr>
          <p:cNvPr id="17" name="文本框 16"/>
          <p:cNvSpPr txBox="1"/>
          <p:nvPr/>
        </p:nvSpPr>
        <p:spPr>
          <a:xfrm>
            <a:off x="4136090" y="2000886"/>
            <a:ext cx="5549900" cy="398780"/>
          </a:xfrm>
          <a:prstGeom prst="rect">
            <a:avLst/>
          </a:prstGeom>
          <a:noFill/>
        </p:spPr>
        <p:txBody>
          <a:bodyPr wrap="square" rtlCol="0">
            <a:spAutoFit/>
          </a:bodyPr>
          <a:lstStyle/>
          <a:p>
            <a:pPr marL="342900" indent="-342900" algn="l">
              <a:buClr>
                <a:srgbClr val="21507D"/>
              </a:buClr>
              <a:buSzPct val="85000"/>
              <a:buFont typeface="Wingdings" panose="05000000000000000000" charset="0"/>
              <a:buChar char="p"/>
            </a:pPr>
            <a:r>
              <a:rPr lang="zh-CN" altLang="en-US" sz="2000" dirty="0">
                <a:solidFill>
                  <a:srgbClr val="21507D"/>
                </a:solidFill>
                <a:latin typeface="+mn-lt"/>
                <a:ea typeface="+mn-ea"/>
                <a:cs typeface="+mn-ea"/>
                <a:sym typeface="+mn-lt"/>
              </a:rPr>
              <a:t>英语水平：</a:t>
            </a:r>
            <a:r>
              <a:rPr lang="en-US" altLang="zh-CN" sz="2000" dirty="0">
                <a:solidFill>
                  <a:srgbClr val="21507D"/>
                </a:solidFill>
                <a:latin typeface="+mn-lt"/>
                <a:ea typeface="+mn-ea"/>
                <a:cs typeface="+mn-ea"/>
                <a:sym typeface="+mn-lt"/>
              </a:rPr>
              <a:t>CET4-496</a:t>
            </a:r>
            <a:r>
              <a:rPr lang="zh-CN" altLang="en-US" sz="2000" dirty="0">
                <a:solidFill>
                  <a:srgbClr val="21507D"/>
                </a:solidFill>
                <a:latin typeface="+mn-lt"/>
                <a:ea typeface="+mn-ea"/>
                <a:cs typeface="+mn-ea"/>
                <a:sym typeface="+mn-lt"/>
              </a:rPr>
              <a:t>， </a:t>
            </a:r>
            <a:r>
              <a:rPr lang="en-US" altLang="zh-CN" sz="2000" dirty="0">
                <a:solidFill>
                  <a:srgbClr val="21507D"/>
                </a:solidFill>
                <a:latin typeface="+mn-lt"/>
                <a:ea typeface="+mn-ea"/>
                <a:cs typeface="+mn-ea"/>
                <a:sym typeface="+mn-lt"/>
              </a:rPr>
              <a:t>CET6-499</a:t>
            </a:r>
            <a:endParaRPr lang="en-US" altLang="zh-CN" sz="2000" dirty="0">
              <a:solidFill>
                <a:srgbClr val="21507D"/>
              </a:solidFill>
              <a:latin typeface="+mn-lt"/>
              <a:ea typeface="+mn-ea"/>
              <a:cs typeface="+mn-ea"/>
              <a:sym typeface="+mn-lt"/>
            </a:endParaRPr>
          </a:p>
        </p:txBody>
      </p:sp>
      <p:sp>
        <p:nvSpPr>
          <p:cNvPr id="21" name="文本框 20"/>
          <p:cNvSpPr txBox="1"/>
          <p:nvPr/>
        </p:nvSpPr>
        <p:spPr>
          <a:xfrm>
            <a:off x="4048037" y="2650289"/>
            <a:ext cx="1852930" cy="398780"/>
          </a:xfrm>
          <a:prstGeom prst="rect">
            <a:avLst/>
          </a:prstGeom>
          <a:solidFill>
            <a:srgbClr val="21507D"/>
          </a:solidFill>
        </p:spPr>
        <p:txBody>
          <a:bodyPr wrap="square" rtlCol="0">
            <a:spAutoFit/>
          </a:bodyPr>
          <a:lstStyle/>
          <a:p>
            <a:pPr algn="ctr"/>
            <a:r>
              <a:rPr lang="zh-CN" altLang="en-US" sz="2000" b="1" dirty="0">
                <a:solidFill>
                  <a:schemeClr val="bg1"/>
                </a:solidFill>
                <a:latin typeface="+mn-lt"/>
                <a:ea typeface="+mn-ea"/>
                <a:cs typeface="+mn-ea"/>
                <a:sym typeface="+mn-lt"/>
              </a:rPr>
              <a:t>学业情况</a:t>
            </a:r>
            <a:endParaRPr lang="zh-CN" altLang="en-US" sz="2000" b="1" dirty="0">
              <a:solidFill>
                <a:schemeClr val="bg1"/>
              </a:solidFill>
              <a:latin typeface="+mn-lt"/>
              <a:ea typeface="+mn-ea"/>
              <a:cs typeface="+mn-ea"/>
              <a:sym typeface="+mn-lt"/>
            </a:endParaRPr>
          </a:p>
        </p:txBody>
      </p:sp>
      <p:sp>
        <p:nvSpPr>
          <p:cNvPr id="22" name="文本框 21"/>
          <p:cNvSpPr txBox="1"/>
          <p:nvPr/>
        </p:nvSpPr>
        <p:spPr>
          <a:xfrm>
            <a:off x="4048037" y="4218637"/>
            <a:ext cx="1852930" cy="398780"/>
          </a:xfrm>
          <a:prstGeom prst="rect">
            <a:avLst/>
          </a:prstGeom>
          <a:solidFill>
            <a:srgbClr val="21507D"/>
          </a:solidFill>
        </p:spPr>
        <p:txBody>
          <a:bodyPr wrap="square" rtlCol="0">
            <a:spAutoFit/>
          </a:bodyPr>
          <a:lstStyle/>
          <a:p>
            <a:pPr algn="ctr"/>
            <a:r>
              <a:rPr lang="zh-CN" altLang="en-US" sz="2000" b="1" dirty="0">
                <a:solidFill>
                  <a:schemeClr val="bg1"/>
                </a:solidFill>
                <a:latin typeface="+mn-lt"/>
                <a:ea typeface="+mn-ea"/>
                <a:cs typeface="+mn-ea"/>
                <a:sym typeface="+mn-lt"/>
              </a:rPr>
              <a:t>主修课程</a:t>
            </a:r>
            <a:endParaRPr lang="zh-CN" altLang="en-US" sz="2000" b="1" dirty="0">
              <a:solidFill>
                <a:schemeClr val="bg1"/>
              </a:solidFill>
              <a:latin typeface="+mn-lt"/>
              <a:ea typeface="+mn-ea"/>
              <a:cs typeface="+mn-ea"/>
              <a:sym typeface="+mn-lt"/>
            </a:endParaRPr>
          </a:p>
        </p:txBody>
      </p:sp>
      <p:sp>
        <p:nvSpPr>
          <p:cNvPr id="23" name="文本框 22"/>
          <p:cNvSpPr txBox="1"/>
          <p:nvPr/>
        </p:nvSpPr>
        <p:spPr>
          <a:xfrm>
            <a:off x="4136090" y="3154582"/>
            <a:ext cx="2860764" cy="830997"/>
          </a:xfrm>
          <a:prstGeom prst="rect">
            <a:avLst/>
          </a:prstGeom>
          <a:noFill/>
        </p:spPr>
        <p:txBody>
          <a:bodyPr wrap="square" rtlCol="0">
            <a:spAutoFit/>
          </a:bodyPr>
          <a:lstStyle/>
          <a:p>
            <a:pPr marL="342900" indent="-342900" algn="l">
              <a:buClr>
                <a:srgbClr val="21507D"/>
              </a:buClr>
              <a:buSzPct val="85000"/>
              <a:buFont typeface="Wingdings" panose="05000000000000000000" charset="0"/>
              <a:buChar char="p"/>
            </a:pPr>
            <a:r>
              <a:rPr lang="zh-CN" altLang="en-US" sz="2000" dirty="0">
                <a:solidFill>
                  <a:srgbClr val="21507D"/>
                </a:solidFill>
                <a:latin typeface="+mn-lt"/>
                <a:ea typeface="+mn-ea"/>
                <a:cs typeface="+mn-ea"/>
                <a:sym typeface="+mn-lt"/>
              </a:rPr>
              <a:t>均分</a:t>
            </a:r>
            <a:r>
              <a:rPr lang="zh-CN" altLang="en-US" sz="2400" dirty="0">
                <a:solidFill>
                  <a:srgbClr val="21507D"/>
                </a:solidFill>
                <a:latin typeface="+mn-lt"/>
                <a:ea typeface="+mn-ea"/>
                <a:cs typeface="+mn-ea"/>
                <a:sym typeface="+mn-lt"/>
              </a:rPr>
              <a:t>：</a:t>
            </a:r>
            <a:r>
              <a:rPr lang="en-US" altLang="zh-CN" sz="2400" dirty="0">
                <a:solidFill>
                  <a:srgbClr val="21507D"/>
                </a:solidFill>
                <a:latin typeface="+mn-lt"/>
                <a:ea typeface="+mn-ea"/>
                <a:cs typeface="+mn-ea"/>
                <a:sym typeface="+mn-lt"/>
              </a:rPr>
              <a:t>92.75/100</a:t>
            </a:r>
            <a:endParaRPr lang="en-US" altLang="zh-CN" sz="2400" dirty="0">
              <a:solidFill>
                <a:srgbClr val="21507D"/>
              </a:solidFill>
              <a:latin typeface="+mn-lt"/>
              <a:ea typeface="+mn-ea"/>
              <a:cs typeface="+mn-ea"/>
              <a:sym typeface="+mn-lt"/>
            </a:endParaRPr>
          </a:p>
          <a:p>
            <a:pPr marL="342900" indent="-342900" algn="l">
              <a:buClr>
                <a:srgbClr val="21507D"/>
              </a:buClr>
              <a:buSzPct val="85000"/>
              <a:buFont typeface="Wingdings" panose="05000000000000000000" charset="0"/>
              <a:buChar char="p"/>
            </a:pPr>
            <a:r>
              <a:rPr lang="en-US" altLang="zh-CN" sz="2400" dirty="0">
                <a:solidFill>
                  <a:srgbClr val="21507D"/>
                </a:solidFill>
                <a:latin typeface="+mn-lt"/>
                <a:ea typeface="+mn-ea"/>
                <a:cs typeface="+mn-ea"/>
                <a:sym typeface="+mn-lt"/>
              </a:rPr>
              <a:t>GPA</a:t>
            </a:r>
            <a:r>
              <a:rPr lang="zh-CN" altLang="en-US" sz="2400" dirty="0">
                <a:solidFill>
                  <a:srgbClr val="21507D"/>
                </a:solidFill>
                <a:latin typeface="+mn-lt"/>
                <a:ea typeface="+mn-ea"/>
                <a:cs typeface="+mn-ea"/>
                <a:sym typeface="+mn-lt"/>
              </a:rPr>
              <a:t>：  </a:t>
            </a:r>
            <a:r>
              <a:rPr lang="en-US" altLang="zh-CN" sz="2400" dirty="0">
                <a:solidFill>
                  <a:srgbClr val="21507D"/>
                </a:solidFill>
                <a:latin typeface="+mn-lt"/>
                <a:ea typeface="+mn-ea"/>
                <a:cs typeface="+mn-ea"/>
                <a:sym typeface="+mn-lt"/>
              </a:rPr>
              <a:t>3.71/4.00</a:t>
            </a:r>
            <a:endParaRPr lang="en-US" altLang="zh-CN" sz="2400" dirty="0">
              <a:solidFill>
                <a:srgbClr val="21507D"/>
              </a:solidFill>
              <a:latin typeface="+mn-lt"/>
              <a:ea typeface="+mn-ea"/>
              <a:cs typeface="+mn-ea"/>
              <a:sym typeface="+mn-lt"/>
            </a:endParaRPr>
          </a:p>
        </p:txBody>
      </p:sp>
      <p:cxnSp>
        <p:nvCxnSpPr>
          <p:cNvPr id="25" name="直接连接符 24"/>
          <p:cNvCxnSpPr/>
          <p:nvPr/>
        </p:nvCxnSpPr>
        <p:spPr>
          <a:xfrm>
            <a:off x="4434328" y="2519681"/>
            <a:ext cx="5398135" cy="0"/>
          </a:xfrm>
          <a:prstGeom prst="line">
            <a:avLst/>
          </a:prstGeom>
          <a:ln>
            <a:solidFill>
              <a:srgbClr val="21507D"/>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337823" y="4153647"/>
            <a:ext cx="5398135" cy="0"/>
          </a:xfrm>
          <a:prstGeom prst="line">
            <a:avLst/>
          </a:prstGeom>
          <a:ln>
            <a:solidFill>
              <a:srgbClr val="21507D"/>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81503" y="4859627"/>
            <a:ext cx="2644563" cy="830997"/>
          </a:xfrm>
          <a:prstGeom prst="rect">
            <a:avLst/>
          </a:prstGeom>
          <a:noFill/>
        </p:spPr>
        <p:txBody>
          <a:bodyPr wrap="square" rtlCol="0">
            <a:spAutoFit/>
          </a:bodyPr>
          <a:lstStyle/>
          <a:p>
            <a:pPr algn="l">
              <a:buClr>
                <a:srgbClr val="21507D"/>
              </a:buClr>
              <a:buSzPct val="85000"/>
            </a:pPr>
            <a:r>
              <a:rPr lang="en-US" altLang="zh-CN" sz="2400" b="1" dirty="0">
                <a:solidFill>
                  <a:srgbClr val="002060"/>
                </a:solidFill>
                <a:latin typeface="+mn-lt"/>
                <a:ea typeface="+mn-ea"/>
                <a:cs typeface="+mn-ea"/>
                <a:sym typeface="+mn-lt"/>
              </a:rPr>
              <a:t>29</a:t>
            </a:r>
            <a:r>
              <a:rPr lang="zh-CN" altLang="en-US" sz="2000" dirty="0">
                <a:solidFill>
                  <a:srgbClr val="21507D"/>
                </a:solidFill>
                <a:latin typeface="+mn-lt"/>
                <a:ea typeface="+mn-ea"/>
                <a:cs typeface="+mn-ea"/>
                <a:sym typeface="+mn-lt"/>
              </a:rPr>
              <a:t>门课程取得满绩</a:t>
            </a:r>
            <a:endParaRPr lang="en-US" altLang="zh-CN" sz="2000" dirty="0">
              <a:solidFill>
                <a:srgbClr val="21507D"/>
              </a:solidFill>
              <a:latin typeface="+mn-lt"/>
              <a:ea typeface="+mn-ea"/>
              <a:cs typeface="+mn-ea"/>
              <a:sym typeface="+mn-lt"/>
            </a:endParaRPr>
          </a:p>
          <a:p>
            <a:pPr algn="l">
              <a:buClr>
                <a:srgbClr val="21507D"/>
              </a:buClr>
              <a:buSzPct val="85000"/>
            </a:pPr>
            <a:r>
              <a:rPr lang="en-US" altLang="zh-CN" sz="2400" b="1" dirty="0">
                <a:solidFill>
                  <a:srgbClr val="002060"/>
                </a:solidFill>
                <a:latin typeface="+mn-lt"/>
                <a:ea typeface="+mn-ea"/>
                <a:cs typeface="+mn-ea"/>
                <a:sym typeface="+mn-lt"/>
              </a:rPr>
              <a:t> 9 </a:t>
            </a:r>
            <a:r>
              <a:rPr lang="zh-CN" altLang="en-US" sz="2000" dirty="0">
                <a:solidFill>
                  <a:srgbClr val="21507D"/>
                </a:solidFill>
                <a:latin typeface="+mn-lt"/>
                <a:ea typeface="+mn-ea"/>
                <a:cs typeface="+mn-ea"/>
                <a:sym typeface="+mn-lt"/>
              </a:rPr>
              <a:t>门实践类课程全优</a:t>
            </a:r>
            <a:endParaRPr lang="en-US" altLang="zh-CN" sz="2000" dirty="0">
              <a:solidFill>
                <a:srgbClr val="21507D"/>
              </a:solidFill>
              <a:latin typeface="+mn-lt"/>
              <a:ea typeface="+mn-ea"/>
              <a:cs typeface="+mn-ea"/>
              <a:sym typeface="+mn-lt"/>
            </a:endParaRPr>
          </a:p>
        </p:txBody>
      </p:sp>
      <p:sp>
        <p:nvSpPr>
          <p:cNvPr id="30" name="文本框 29"/>
          <p:cNvSpPr txBox="1"/>
          <p:nvPr/>
        </p:nvSpPr>
        <p:spPr>
          <a:xfrm>
            <a:off x="4136090" y="4615158"/>
            <a:ext cx="7802246" cy="1200329"/>
          </a:xfrm>
          <a:prstGeom prst="rect">
            <a:avLst/>
          </a:prstGeom>
          <a:noFill/>
        </p:spPr>
        <p:txBody>
          <a:bodyPr wrap="square" rtlCol="0">
            <a:spAutoFit/>
          </a:bodyPr>
          <a:lstStyle/>
          <a:p>
            <a:pPr marL="342900" indent="-342900" algn="l">
              <a:buClr>
                <a:srgbClr val="21507D"/>
              </a:buClr>
              <a:buSzPct val="85000"/>
              <a:buFont typeface="Wingdings" panose="05000000000000000000" charset="0"/>
              <a:buChar char="p"/>
            </a:pPr>
            <a:r>
              <a:rPr lang="zh-CN" altLang="en-US" dirty="0">
                <a:solidFill>
                  <a:srgbClr val="21507D"/>
                </a:solidFill>
                <a:latin typeface="+mn-lt"/>
                <a:ea typeface="+mn-ea"/>
                <a:cs typeface="+mn-ea"/>
                <a:sym typeface="+mn-lt"/>
              </a:rPr>
              <a:t>自动控制原理（</a:t>
            </a:r>
            <a:r>
              <a:rPr lang="en-US" altLang="zh-CN" dirty="0">
                <a:solidFill>
                  <a:srgbClr val="21507D"/>
                </a:solidFill>
                <a:latin typeface="+mn-lt"/>
                <a:ea typeface="+mn-ea"/>
                <a:cs typeface="+mn-ea"/>
                <a:sym typeface="+mn-lt"/>
              </a:rPr>
              <a:t>94</a:t>
            </a:r>
            <a:r>
              <a:rPr lang="zh-CN" altLang="en-US" dirty="0">
                <a:solidFill>
                  <a:srgbClr val="21507D"/>
                </a:solidFill>
                <a:latin typeface="+mn-lt"/>
                <a:ea typeface="+mn-ea"/>
                <a:cs typeface="+mn-ea"/>
                <a:sym typeface="+mn-lt"/>
              </a:rPr>
              <a:t>）</a:t>
            </a:r>
            <a:endParaRPr lang="en-US" altLang="zh-CN" dirty="0">
              <a:solidFill>
                <a:srgbClr val="21507D"/>
              </a:solidFill>
              <a:latin typeface="+mn-lt"/>
              <a:ea typeface="+mn-ea"/>
              <a:cs typeface="+mn-ea"/>
              <a:sym typeface="+mn-lt"/>
            </a:endParaRPr>
          </a:p>
          <a:p>
            <a:pPr marL="342900" indent="-342900" algn="l">
              <a:buClr>
                <a:srgbClr val="21507D"/>
              </a:buClr>
              <a:buSzPct val="85000"/>
              <a:buFont typeface="Wingdings" panose="05000000000000000000" charset="0"/>
              <a:buChar char="p"/>
            </a:pPr>
            <a:r>
              <a:rPr lang="zh-CN" altLang="en-US" dirty="0">
                <a:solidFill>
                  <a:srgbClr val="21507D"/>
                </a:solidFill>
                <a:latin typeface="+mn-lt"/>
                <a:ea typeface="+mn-ea"/>
                <a:cs typeface="+mn-ea"/>
                <a:sym typeface="+mn-lt"/>
              </a:rPr>
              <a:t>信号与系统（</a:t>
            </a:r>
            <a:r>
              <a:rPr lang="en-US" altLang="zh-CN" dirty="0">
                <a:solidFill>
                  <a:srgbClr val="21507D"/>
                </a:solidFill>
                <a:latin typeface="+mn-lt"/>
                <a:ea typeface="+mn-ea"/>
                <a:cs typeface="+mn-ea"/>
                <a:sym typeface="+mn-lt"/>
              </a:rPr>
              <a:t>93</a:t>
            </a:r>
            <a:r>
              <a:rPr lang="zh-CN" altLang="en-US" dirty="0">
                <a:solidFill>
                  <a:srgbClr val="21507D"/>
                </a:solidFill>
                <a:latin typeface="+mn-lt"/>
                <a:ea typeface="+mn-ea"/>
                <a:cs typeface="+mn-ea"/>
                <a:sym typeface="+mn-lt"/>
              </a:rPr>
              <a:t>）</a:t>
            </a:r>
            <a:endParaRPr lang="en-US" altLang="zh-CN" dirty="0">
              <a:solidFill>
                <a:srgbClr val="21507D"/>
              </a:solidFill>
              <a:latin typeface="+mn-lt"/>
              <a:ea typeface="+mn-ea"/>
              <a:cs typeface="+mn-ea"/>
              <a:sym typeface="+mn-lt"/>
            </a:endParaRPr>
          </a:p>
          <a:p>
            <a:pPr marL="342900" indent="-342900" algn="l">
              <a:buClr>
                <a:srgbClr val="21507D"/>
              </a:buClr>
              <a:buSzPct val="85000"/>
              <a:buFont typeface="Wingdings" panose="05000000000000000000" charset="0"/>
              <a:buChar char="p"/>
            </a:pPr>
            <a:r>
              <a:rPr lang="en-US" altLang="zh-CN" dirty="0">
                <a:solidFill>
                  <a:srgbClr val="21507D"/>
                </a:solidFill>
                <a:latin typeface="+mn-lt"/>
                <a:ea typeface="+mn-ea"/>
                <a:cs typeface="+mn-ea"/>
                <a:sym typeface="+mn-lt"/>
              </a:rPr>
              <a:t>C </a:t>
            </a:r>
            <a:r>
              <a:rPr lang="zh-CN" altLang="en-US" dirty="0">
                <a:solidFill>
                  <a:srgbClr val="21507D"/>
                </a:solidFill>
                <a:latin typeface="+mn-lt"/>
                <a:ea typeface="+mn-ea"/>
                <a:cs typeface="+mn-ea"/>
                <a:sym typeface="+mn-lt"/>
              </a:rPr>
              <a:t>语言程序设计（</a:t>
            </a:r>
            <a:r>
              <a:rPr lang="en-US" altLang="zh-CN" dirty="0">
                <a:solidFill>
                  <a:srgbClr val="21507D"/>
                </a:solidFill>
                <a:latin typeface="+mn-lt"/>
                <a:ea typeface="+mn-ea"/>
                <a:cs typeface="+mn-ea"/>
                <a:sym typeface="+mn-lt"/>
              </a:rPr>
              <a:t>95</a:t>
            </a:r>
            <a:r>
              <a:rPr lang="zh-CN" altLang="en-US" dirty="0">
                <a:solidFill>
                  <a:srgbClr val="21507D"/>
                </a:solidFill>
                <a:latin typeface="+mn-lt"/>
                <a:ea typeface="+mn-ea"/>
                <a:cs typeface="+mn-ea"/>
                <a:sym typeface="+mn-lt"/>
              </a:rPr>
              <a:t>）</a:t>
            </a:r>
            <a:endParaRPr lang="en-US" altLang="zh-CN" dirty="0">
              <a:solidFill>
                <a:srgbClr val="21507D"/>
              </a:solidFill>
              <a:latin typeface="+mn-lt"/>
              <a:ea typeface="+mn-ea"/>
              <a:cs typeface="+mn-ea"/>
              <a:sym typeface="+mn-lt"/>
            </a:endParaRPr>
          </a:p>
          <a:p>
            <a:pPr marL="342900" indent="-342900" algn="l">
              <a:buClr>
                <a:srgbClr val="21507D"/>
              </a:buClr>
              <a:buSzPct val="85000"/>
              <a:buFont typeface="Wingdings" panose="05000000000000000000" charset="0"/>
              <a:buChar char="p"/>
            </a:pPr>
            <a:r>
              <a:rPr lang="zh-CN" altLang="en-US" dirty="0">
                <a:solidFill>
                  <a:srgbClr val="21507D"/>
                </a:solidFill>
                <a:latin typeface="+mn-lt"/>
                <a:ea typeface="+mn-ea"/>
                <a:cs typeface="+mn-ea"/>
                <a:sym typeface="+mn-lt"/>
              </a:rPr>
              <a:t>高频电子线路（</a:t>
            </a:r>
            <a:r>
              <a:rPr lang="en-US" altLang="zh-CN" dirty="0">
                <a:solidFill>
                  <a:srgbClr val="21507D"/>
                </a:solidFill>
                <a:latin typeface="+mn-lt"/>
                <a:ea typeface="+mn-ea"/>
                <a:cs typeface="+mn-ea"/>
                <a:sym typeface="+mn-lt"/>
              </a:rPr>
              <a:t>93</a:t>
            </a:r>
            <a:r>
              <a:rPr lang="zh-CN" altLang="en-US" dirty="0">
                <a:solidFill>
                  <a:srgbClr val="21507D"/>
                </a:solidFill>
                <a:latin typeface="+mn-lt"/>
                <a:ea typeface="+mn-ea"/>
                <a:cs typeface="+mn-ea"/>
                <a:sym typeface="+mn-lt"/>
              </a:rPr>
              <a:t>）</a:t>
            </a:r>
            <a:endParaRPr lang="en-US" altLang="zh-CN" dirty="0">
              <a:solidFill>
                <a:srgbClr val="21507D"/>
              </a:solidFill>
              <a:latin typeface="+mn-lt"/>
              <a:ea typeface="+mn-ea"/>
              <a:cs typeface="+mn-ea"/>
              <a:sym typeface="+mn-lt"/>
            </a:endParaRPr>
          </a:p>
        </p:txBody>
      </p:sp>
      <p:cxnSp>
        <p:nvCxnSpPr>
          <p:cNvPr id="32" name="直接连接符 31"/>
          <p:cNvCxnSpPr/>
          <p:nvPr/>
        </p:nvCxnSpPr>
        <p:spPr>
          <a:xfrm>
            <a:off x="4288067" y="5947204"/>
            <a:ext cx="5398135" cy="0"/>
          </a:xfrm>
          <a:prstGeom prst="line">
            <a:avLst/>
          </a:prstGeom>
          <a:ln>
            <a:solidFill>
              <a:srgbClr val="21507D"/>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136090" y="6107720"/>
            <a:ext cx="8332286" cy="338554"/>
          </a:xfrm>
          <a:prstGeom prst="rect">
            <a:avLst/>
          </a:prstGeom>
          <a:noFill/>
        </p:spPr>
        <p:txBody>
          <a:bodyPr wrap="square" rtlCol="0">
            <a:spAutoFit/>
          </a:bodyPr>
          <a:lstStyle/>
          <a:p>
            <a:pPr marL="342900" indent="-342900" algn="l">
              <a:buClr>
                <a:srgbClr val="21507D"/>
              </a:buClr>
              <a:buSzPct val="85000"/>
              <a:buFont typeface="Wingdings" panose="05000000000000000000" charset="0"/>
              <a:buChar char="p"/>
            </a:pPr>
            <a:r>
              <a:rPr lang="zh-CN" altLang="en-US" sz="1600" dirty="0">
                <a:solidFill>
                  <a:srgbClr val="21507D"/>
                </a:solidFill>
                <a:latin typeface="+mn-lt"/>
                <a:ea typeface="+mn-ea"/>
                <a:cs typeface="+mn-ea"/>
                <a:sym typeface="+mn-lt"/>
              </a:rPr>
              <a:t>上海师范大学专业二等奖学金（连续两年）</a:t>
            </a:r>
            <a:endParaRPr lang="en-US" altLang="zh-CN" dirty="0">
              <a:solidFill>
                <a:srgbClr val="21507D"/>
              </a:solidFill>
              <a:latin typeface="+mn-lt"/>
              <a:ea typeface="+mn-ea"/>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57418" y="1272541"/>
            <a:ext cx="2017506" cy="2881106"/>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0"/>
            <a:ext cx="4033838" cy="6858000"/>
          </a:xfrm>
          <a:prstGeom prst="rect">
            <a:avLst/>
          </a:prstGeom>
          <a:solidFill>
            <a:srgbClr val="215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grpSp>
        <p:nvGrpSpPr>
          <p:cNvPr id="11266" name="组合 44"/>
          <p:cNvGrpSpPr/>
          <p:nvPr/>
        </p:nvGrpSpPr>
        <p:grpSpPr>
          <a:xfrm>
            <a:off x="3363913" y="1593850"/>
            <a:ext cx="6892925" cy="3511550"/>
            <a:chOff x="5297" y="2689"/>
            <a:chExt cx="10856" cy="5530"/>
          </a:xfrm>
        </p:grpSpPr>
        <p:sp useBgFill="1">
          <p:nvSpPr>
            <p:cNvPr id="38" name="任意多边形 37"/>
            <p:cNvSpPr/>
            <p:nvPr/>
          </p:nvSpPr>
          <p:spPr>
            <a:xfrm>
              <a:off x="5297" y="2689"/>
              <a:ext cx="9828" cy="5531"/>
            </a:xfrm>
            <a:custGeom>
              <a:avLst/>
              <a:gdLst/>
              <a:ahLst/>
              <a:cxnLst>
                <a:cxn ang="3">
                  <a:pos x="hc" y="t"/>
                </a:cxn>
                <a:cxn ang="cd2">
                  <a:pos x="l" y="vc"/>
                </a:cxn>
                <a:cxn ang="cd4">
                  <a:pos x="hc" y="b"/>
                </a:cxn>
                <a:cxn ang="0">
                  <a:pos x="r" y="vc"/>
                </a:cxn>
              </a:cxnLst>
              <a:rect l="l" t="t" r="r" b="b"/>
              <a:pathLst>
                <a:path w="9828" h="5531">
                  <a:moveTo>
                    <a:pt x="252" y="224"/>
                  </a:moveTo>
                  <a:lnTo>
                    <a:pt x="9576" y="224"/>
                  </a:lnTo>
                  <a:lnTo>
                    <a:pt x="9576" y="5307"/>
                  </a:lnTo>
                  <a:lnTo>
                    <a:pt x="252" y="5307"/>
                  </a:lnTo>
                  <a:lnTo>
                    <a:pt x="252" y="224"/>
                  </a:lnTo>
                  <a:close/>
                  <a:moveTo>
                    <a:pt x="0" y="0"/>
                  </a:moveTo>
                  <a:lnTo>
                    <a:pt x="9828" y="0"/>
                  </a:lnTo>
                  <a:lnTo>
                    <a:pt x="9828" y="5531"/>
                  </a:lnTo>
                  <a:lnTo>
                    <a:pt x="0" y="553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auto"/>
              <a:endParaRPr lang="zh-CN" altLang="en-US" strike="noStrike" noProof="1">
                <a:cs typeface="+mn-ea"/>
                <a:sym typeface="+mn-lt"/>
              </a:endParaRPr>
            </a:p>
          </p:txBody>
        </p:sp>
        <p:sp>
          <p:nvSpPr>
            <p:cNvPr id="40" name="任意多边形 39"/>
            <p:cNvSpPr/>
            <p:nvPr/>
          </p:nvSpPr>
          <p:spPr>
            <a:xfrm>
              <a:off x="6353" y="2689"/>
              <a:ext cx="9800" cy="5531"/>
            </a:xfrm>
            <a:custGeom>
              <a:avLst/>
              <a:gdLst/>
              <a:ahLst/>
              <a:cxnLst>
                <a:cxn ang="3">
                  <a:pos x="hc" y="t"/>
                </a:cxn>
                <a:cxn ang="cd2">
                  <a:pos x="l" y="vc"/>
                </a:cxn>
                <a:cxn ang="cd4">
                  <a:pos x="hc" y="b"/>
                </a:cxn>
                <a:cxn ang="0">
                  <a:pos x="r" y="vc"/>
                </a:cxn>
              </a:cxnLst>
              <a:rect l="l" t="t" r="r" b="b"/>
              <a:pathLst>
                <a:path w="8772" h="5531">
                  <a:moveTo>
                    <a:pt x="0" y="224"/>
                  </a:moveTo>
                  <a:lnTo>
                    <a:pt x="8520" y="224"/>
                  </a:lnTo>
                  <a:lnTo>
                    <a:pt x="8520" y="5307"/>
                  </a:lnTo>
                  <a:lnTo>
                    <a:pt x="0" y="5307"/>
                  </a:lnTo>
                  <a:lnTo>
                    <a:pt x="0" y="5531"/>
                  </a:lnTo>
                  <a:lnTo>
                    <a:pt x="8772" y="5531"/>
                  </a:lnTo>
                  <a:lnTo>
                    <a:pt x="8772" y="0"/>
                  </a:lnTo>
                  <a:lnTo>
                    <a:pt x="0" y="0"/>
                  </a:lnTo>
                  <a:lnTo>
                    <a:pt x="0" y="224"/>
                  </a:lnTo>
                  <a:close/>
                </a:path>
              </a:pathLst>
            </a:custGeom>
            <a:solidFill>
              <a:srgbClr val="2150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auto"/>
              <a:endParaRPr lang="zh-CN" altLang="en-US" strike="noStrike" noProof="1">
                <a:cs typeface="+mn-ea"/>
                <a:sym typeface="+mn-lt"/>
              </a:endParaRPr>
            </a:p>
          </p:txBody>
        </p:sp>
      </p:grpSp>
      <p:sp>
        <p:nvSpPr>
          <p:cNvPr id="11269" name="文本框 45"/>
          <p:cNvSpPr txBox="1"/>
          <p:nvPr/>
        </p:nvSpPr>
        <p:spPr>
          <a:xfrm>
            <a:off x="4219575" y="1912938"/>
            <a:ext cx="5384800" cy="1015663"/>
          </a:xfrm>
          <a:prstGeom prst="rect">
            <a:avLst/>
          </a:prstGeom>
          <a:noFill/>
          <a:ln w="9525">
            <a:noFill/>
          </a:ln>
        </p:spPr>
        <p:txBody>
          <a:bodyPr wrap="square" anchor="t">
            <a:spAutoFit/>
          </a:bodyPr>
          <a:lstStyle/>
          <a:p>
            <a:pPr algn="dist"/>
            <a:r>
              <a:rPr lang="zh-CN" altLang="en-US" sz="6000" b="1" dirty="0">
                <a:solidFill>
                  <a:srgbClr val="21507D"/>
                </a:solidFill>
                <a:latin typeface="+mn-lt"/>
                <a:ea typeface="+mn-ea"/>
                <a:cs typeface="+mn-ea"/>
                <a:sym typeface="+mn-lt"/>
              </a:rPr>
              <a:t>科研创新</a:t>
            </a:r>
            <a:endParaRPr lang="zh-CN" altLang="zh-CN" sz="6000" b="1" dirty="0">
              <a:solidFill>
                <a:srgbClr val="21507D"/>
              </a:solidFill>
              <a:latin typeface="+mn-lt"/>
              <a:ea typeface="+mn-ea"/>
              <a:cs typeface="+mn-ea"/>
              <a:sym typeface="+mn-lt"/>
            </a:endParaRPr>
          </a:p>
        </p:txBody>
      </p:sp>
      <p:sp>
        <p:nvSpPr>
          <p:cNvPr id="2" name="对角圆角矩形 1"/>
          <p:cNvSpPr/>
          <p:nvPr/>
        </p:nvSpPr>
        <p:spPr>
          <a:xfrm>
            <a:off x="5603875" y="3535363"/>
            <a:ext cx="2324100" cy="581025"/>
          </a:xfrm>
          <a:prstGeom prst="round2DiagRect">
            <a:avLst>
              <a:gd name="adj1" fmla="val 50000"/>
              <a:gd name="adj2" fmla="val 0"/>
            </a:avLst>
          </a:prstGeom>
          <a:solidFill>
            <a:srgbClr val="215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cs typeface="+mn-ea"/>
              <a:sym typeface="+mn-lt"/>
            </a:endParaRPr>
          </a:p>
        </p:txBody>
      </p:sp>
      <p:sp>
        <p:nvSpPr>
          <p:cNvPr id="11271" name="文本框 46"/>
          <p:cNvSpPr txBox="1"/>
          <p:nvPr/>
        </p:nvSpPr>
        <p:spPr>
          <a:xfrm>
            <a:off x="4254500" y="2819400"/>
            <a:ext cx="2871047" cy="400050"/>
          </a:xfrm>
          <a:prstGeom prst="rect">
            <a:avLst/>
          </a:prstGeom>
          <a:noFill/>
          <a:ln w="9525">
            <a:noFill/>
          </a:ln>
        </p:spPr>
        <p:txBody>
          <a:bodyPr wrap="square" anchor="t">
            <a:spAutoFit/>
          </a:bodyPr>
          <a:lstStyle/>
          <a:p>
            <a:pPr algn="dist"/>
            <a:r>
              <a:rPr lang="zh-CN" altLang="en-US" sz="2000" dirty="0">
                <a:solidFill>
                  <a:srgbClr val="21507D"/>
                </a:solidFill>
                <a:latin typeface="华文楷体" panose="02010600040101010101" pitchFamily="2" charset="-122"/>
                <a:ea typeface="华文楷体" panose="02010600040101010101" pitchFamily="2" charset="-122"/>
                <a:cs typeface="+mn-ea"/>
                <a:sym typeface="+mn-lt"/>
              </a:rPr>
              <a:t>旁稽博采，格物致知</a:t>
            </a:r>
            <a:endParaRPr lang="zh-CN" altLang="zh-CN" sz="2000" dirty="0">
              <a:solidFill>
                <a:srgbClr val="21507D"/>
              </a:solidFill>
              <a:latin typeface="华文楷体" panose="02010600040101010101" pitchFamily="2" charset="-122"/>
              <a:ea typeface="华文楷体" panose="02010600040101010101" pitchFamily="2" charset="-122"/>
              <a:cs typeface="+mn-ea"/>
              <a:sym typeface="+mn-lt"/>
            </a:endParaRPr>
          </a:p>
        </p:txBody>
      </p:sp>
      <p:sp>
        <p:nvSpPr>
          <p:cNvPr id="11272" name="文本框 49"/>
          <p:cNvSpPr txBox="1"/>
          <p:nvPr/>
        </p:nvSpPr>
        <p:spPr>
          <a:xfrm>
            <a:off x="5640387" y="3549631"/>
            <a:ext cx="2251075" cy="644525"/>
          </a:xfrm>
          <a:prstGeom prst="rect">
            <a:avLst/>
          </a:prstGeom>
          <a:noFill/>
          <a:ln w="9525">
            <a:noFill/>
          </a:ln>
        </p:spPr>
        <p:txBody>
          <a:bodyPr wrap="square" anchor="t">
            <a:spAutoFit/>
          </a:bodyPr>
          <a:lstStyle/>
          <a:p>
            <a:pPr algn="ctr"/>
            <a:r>
              <a:rPr lang="en-US" altLang="zh-CN" sz="3600" dirty="0">
                <a:solidFill>
                  <a:schemeClr val="bg1"/>
                </a:solidFill>
                <a:latin typeface="+mn-lt"/>
                <a:ea typeface="+mn-ea"/>
                <a:cs typeface="+mn-ea"/>
                <a:sym typeface="+mn-lt"/>
              </a:rPr>
              <a:t>PART 02</a:t>
            </a:r>
            <a:endParaRPr lang="en-US" altLang="zh-CN" sz="3600" dirty="0">
              <a:solidFill>
                <a:schemeClr val="bg1"/>
              </a:solidFill>
              <a:latin typeface="+mn-lt"/>
              <a:ea typeface="+mn-ea"/>
              <a:cs typeface="+mn-ea"/>
              <a:sym typeface="+mn-l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文本框 45"/>
          <p:cNvSpPr txBox="1"/>
          <p:nvPr/>
        </p:nvSpPr>
        <p:spPr>
          <a:xfrm>
            <a:off x="857250" y="255588"/>
            <a:ext cx="3429000" cy="582612"/>
          </a:xfrm>
          <a:prstGeom prst="rect">
            <a:avLst/>
          </a:prstGeom>
          <a:noFill/>
          <a:ln w="9525">
            <a:noFill/>
          </a:ln>
        </p:spPr>
        <p:txBody>
          <a:bodyPr wrap="square" anchor="t">
            <a:spAutoFit/>
          </a:bodyPr>
          <a:lstStyle/>
          <a:p>
            <a:pPr algn="dist"/>
            <a:r>
              <a:rPr lang="zh-CN" altLang="en-US" sz="3200" b="1" u="sng" dirty="0">
                <a:solidFill>
                  <a:srgbClr val="21507D"/>
                </a:solidFill>
                <a:latin typeface="+mn-lt"/>
                <a:ea typeface="+mn-ea"/>
                <a:cs typeface="+mn-ea"/>
                <a:sym typeface="+mn-lt"/>
              </a:rPr>
              <a:t>科研项目</a:t>
            </a:r>
            <a:endParaRPr lang="zh-CN" altLang="en-US" sz="3200" b="1" u="sng" dirty="0">
              <a:solidFill>
                <a:srgbClr val="21507D"/>
              </a:solidFill>
              <a:latin typeface="+mn-lt"/>
              <a:ea typeface="+mn-ea"/>
              <a:cs typeface="+mn-ea"/>
              <a:sym typeface="+mn-lt"/>
            </a:endParaRPr>
          </a:p>
        </p:txBody>
      </p:sp>
      <p:sp>
        <p:nvSpPr>
          <p:cNvPr id="2" name="等腰三角形 1"/>
          <p:cNvSpPr/>
          <p:nvPr/>
        </p:nvSpPr>
        <p:spPr>
          <a:xfrm rot="5400000">
            <a:off x="271463" y="342900"/>
            <a:ext cx="511175" cy="454025"/>
          </a:xfrm>
          <a:prstGeom prst="triangle">
            <a:avLst/>
          </a:prstGeom>
          <a:solidFill>
            <a:srgbClr val="215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cs typeface="+mn-ea"/>
              <a:sym typeface="+mn-lt"/>
            </a:endParaRPr>
          </a:p>
        </p:txBody>
      </p:sp>
      <p:sp>
        <p:nvSpPr>
          <p:cNvPr id="4" name="文本框 3"/>
          <p:cNvSpPr txBox="1"/>
          <p:nvPr/>
        </p:nvSpPr>
        <p:spPr>
          <a:xfrm>
            <a:off x="527050" y="949866"/>
            <a:ext cx="10682287" cy="461665"/>
          </a:xfrm>
          <a:prstGeom prst="rect">
            <a:avLst/>
          </a:prstGeom>
          <a:noFill/>
        </p:spPr>
        <p:txBody>
          <a:bodyPr wrap="square">
            <a:spAutoFit/>
          </a:bodyPr>
          <a:lstStyle/>
          <a:p>
            <a:r>
              <a:rPr lang="zh-CN" altLang="en-US" sz="2400" b="1" spc="35" dirty="0">
                <a:solidFill>
                  <a:schemeClr val="accent1">
                    <a:lumMod val="50000"/>
                  </a:schemeClr>
                </a:solidFill>
                <a:effectLst/>
                <a:latin typeface="黑体" panose="02010609060101010101" pitchFamily="49" charset="-122"/>
                <a:ea typeface="黑体" panose="02010609060101010101" pitchFamily="49" charset="-122"/>
                <a:cs typeface="楷体" panose="02010609060101010101" pitchFamily="49" charset="-122"/>
              </a:rPr>
              <a:t>基于深度学习的自适应超透镜系统</a:t>
            </a:r>
            <a:r>
              <a:rPr lang="zh-CN" altLang="zh-CN" sz="2400" b="1" spc="35" dirty="0">
                <a:solidFill>
                  <a:schemeClr val="accent1">
                    <a:lumMod val="50000"/>
                  </a:schemeClr>
                </a:solidFill>
                <a:effectLst/>
                <a:latin typeface="黑体" panose="02010609060101010101" pitchFamily="49" charset="-122"/>
                <a:ea typeface="黑体" panose="02010609060101010101" pitchFamily="49" charset="-122"/>
                <a:cs typeface="楷体" panose="02010609060101010101" pitchFamily="49" charset="-122"/>
              </a:rPr>
              <a:t>——</a:t>
            </a:r>
            <a:r>
              <a:rPr lang="zh-CN" altLang="en-US" sz="2400" b="1" spc="35" dirty="0">
                <a:solidFill>
                  <a:schemeClr val="accent1">
                    <a:lumMod val="50000"/>
                  </a:schemeClr>
                </a:solidFill>
                <a:effectLst/>
                <a:latin typeface="黑体" panose="02010609060101010101" pitchFamily="49" charset="-122"/>
                <a:ea typeface="黑体" panose="02010609060101010101" pitchFamily="49" charset="-122"/>
                <a:cs typeface="楷体" panose="02010609060101010101" pitchFamily="49" charset="-122"/>
              </a:rPr>
              <a:t>“</a:t>
            </a:r>
            <a:r>
              <a:rPr lang="zh-CN" altLang="en-US" sz="2400" b="1" spc="35" dirty="0">
                <a:solidFill>
                  <a:schemeClr val="accent1">
                    <a:lumMod val="50000"/>
                  </a:schemeClr>
                </a:solidFill>
                <a:latin typeface="黑体" panose="02010609060101010101" pitchFamily="49" charset="-122"/>
                <a:ea typeface="黑体" panose="02010609060101010101" pitchFamily="49" charset="-122"/>
                <a:cs typeface="楷体" panose="02010609060101010101" pitchFamily="49" charset="-122"/>
              </a:rPr>
              <a:t>互联网</a:t>
            </a:r>
            <a:r>
              <a:rPr lang="en-US" altLang="zh-CN" sz="2400" b="1" spc="35" dirty="0">
                <a:solidFill>
                  <a:schemeClr val="accent1">
                    <a:lumMod val="50000"/>
                  </a:schemeClr>
                </a:solidFill>
                <a:latin typeface="黑体" panose="02010609060101010101" pitchFamily="49" charset="-122"/>
                <a:ea typeface="黑体" panose="02010609060101010101" pitchFamily="49" charset="-122"/>
                <a:cs typeface="楷体" panose="02010609060101010101" pitchFamily="49" charset="-122"/>
              </a:rPr>
              <a:t>+</a:t>
            </a:r>
            <a:r>
              <a:rPr lang="zh-CN" altLang="en-US" sz="2400" b="1" spc="35" dirty="0">
                <a:solidFill>
                  <a:schemeClr val="accent1">
                    <a:lumMod val="50000"/>
                  </a:schemeClr>
                </a:solidFill>
                <a:latin typeface="黑体" panose="02010609060101010101" pitchFamily="49" charset="-122"/>
                <a:ea typeface="黑体" panose="02010609060101010101" pitchFamily="49" charset="-122"/>
                <a:cs typeface="楷体" panose="02010609060101010101" pitchFamily="49" charset="-122"/>
              </a:rPr>
              <a:t>”三等奖</a:t>
            </a:r>
            <a:endParaRPr lang="zh-CN" altLang="en-US" sz="2400" dirty="0">
              <a:solidFill>
                <a:schemeClr val="accent1">
                  <a:lumMod val="50000"/>
                </a:schemeClr>
              </a:solidFill>
              <a:latin typeface="黑体" panose="02010609060101010101" pitchFamily="49" charset="-122"/>
              <a:ea typeface="黑体" panose="02010609060101010101" pitchFamily="49" charset="-122"/>
            </a:endParaRPr>
          </a:p>
        </p:txBody>
      </p:sp>
      <p:sp>
        <p:nvSpPr>
          <p:cNvPr id="12" name="文本框 11"/>
          <p:cNvSpPr txBox="1"/>
          <p:nvPr/>
        </p:nvSpPr>
        <p:spPr>
          <a:xfrm>
            <a:off x="571711" y="1616742"/>
            <a:ext cx="5968577" cy="1154162"/>
          </a:xfrm>
          <a:prstGeom prst="rect">
            <a:avLst/>
          </a:prstGeom>
          <a:noFill/>
        </p:spPr>
        <p:txBody>
          <a:bodyPr wrap="square">
            <a:spAutoFit/>
          </a:bodyPr>
          <a:lstStyle/>
          <a:p>
            <a:pPr>
              <a:lnSpc>
                <a:spcPct val="150000"/>
              </a:lnSpc>
            </a:pPr>
            <a:r>
              <a:rPr lang="zh-CN" altLang="en-US" b="1" dirty="0">
                <a:solidFill>
                  <a:srgbClr val="21507D"/>
                </a:solidFill>
                <a:latin typeface="+mn-lt"/>
                <a:ea typeface="+mn-ea"/>
                <a:cs typeface="+mn-ea"/>
                <a:sym typeface="+mn-lt"/>
              </a:rPr>
              <a:t>项目简介</a:t>
            </a:r>
            <a:endParaRPr lang="en-US" altLang="zh-CN" b="1" dirty="0">
              <a:solidFill>
                <a:srgbClr val="21507D"/>
              </a:solidFill>
              <a:latin typeface="+mn-lt"/>
              <a:ea typeface="+mn-ea"/>
              <a:cs typeface="+mn-ea"/>
              <a:sym typeface="+mn-lt"/>
            </a:endParaRPr>
          </a:p>
          <a:p>
            <a:r>
              <a:rPr lang="zh-CN" altLang="en-US" sz="1400" kern="100" dirty="0">
                <a:latin typeface="黑体" panose="02010609060101010101" pitchFamily="49" charset="-122"/>
                <a:ea typeface="黑体" panose="02010609060101010101" pitchFamily="49" charset="-122"/>
              </a:rPr>
              <a:t>研发了一种基于深度学习的自适应超透镜系统，以实现动态、精确地调整透镜参数，优化图像质量。该系统能够根据成像环境的变化，通过深度学习算法自主优化光学波前，提高图像清晰度和稳定性。</a:t>
            </a:r>
            <a:endParaRPr lang="en-US" altLang="zh-CN" sz="1400" kern="100" dirty="0">
              <a:latin typeface="黑体" panose="02010609060101010101" pitchFamily="49" charset="-122"/>
              <a:ea typeface="黑体" panose="02010609060101010101" pitchFamily="49" charset="-122"/>
              <a:sym typeface="+mn-lt"/>
            </a:endParaRPr>
          </a:p>
        </p:txBody>
      </p:sp>
      <p:sp>
        <p:nvSpPr>
          <p:cNvPr id="17" name="文本框 16"/>
          <p:cNvSpPr txBox="1"/>
          <p:nvPr/>
        </p:nvSpPr>
        <p:spPr>
          <a:xfrm>
            <a:off x="527050" y="3000394"/>
            <a:ext cx="7479030" cy="2814955"/>
          </a:xfrm>
          <a:prstGeom prst="rect">
            <a:avLst/>
          </a:prstGeom>
          <a:noFill/>
        </p:spPr>
        <p:txBody>
          <a:bodyPr wrap="square">
            <a:spAutoFit/>
          </a:bodyPr>
          <a:lstStyle/>
          <a:p>
            <a:pPr indent="152400" algn="just">
              <a:lnSpc>
                <a:spcPct val="150000"/>
              </a:lnSpc>
              <a:spcAft>
                <a:spcPts val="600"/>
              </a:spcAft>
            </a:pPr>
            <a:r>
              <a:rPr lang="en-US" altLang="zh-CN" sz="1400" b="1" kern="100" dirty="0">
                <a:latin typeface="黑体" panose="02010609060101010101" pitchFamily="49" charset="-122"/>
                <a:ea typeface="黑体" panose="02010609060101010101" pitchFamily="49" charset="-122"/>
              </a:rPr>
              <a:t>1</a:t>
            </a:r>
            <a:r>
              <a:rPr lang="zh-CN" altLang="en-US" sz="1400" b="1" kern="100" dirty="0">
                <a:effectLst/>
                <a:latin typeface="黑体" panose="02010609060101010101" pitchFamily="49" charset="-122"/>
                <a:ea typeface="黑体" panose="02010609060101010101" pitchFamily="49" charset="-122"/>
              </a:rPr>
              <a:t>、超透镜</a:t>
            </a:r>
            <a:r>
              <a:rPr lang="en-US" altLang="zh-CN" sz="1400" b="1" kern="100" dirty="0">
                <a:effectLst/>
                <a:latin typeface="黑体" panose="02010609060101010101" pitchFamily="49" charset="-122"/>
                <a:ea typeface="黑体" panose="02010609060101010101" pitchFamily="49" charset="-122"/>
              </a:rPr>
              <a:t>——</a:t>
            </a:r>
            <a:r>
              <a:rPr lang="zh-CN" altLang="en-US" sz="1400" dirty="0">
                <a:solidFill>
                  <a:schemeClr val="bg2">
                    <a:lumMod val="25000"/>
                  </a:schemeClr>
                </a:solidFill>
                <a:latin typeface="黑体" panose="02010609060101010101" pitchFamily="49" charset="-122"/>
                <a:ea typeface="黑体" panose="02010609060101010101" pitchFamily="49" charset="-122"/>
                <a:cs typeface="字魂创中黑" panose="00000500000000000000" charset="-122"/>
                <a:sym typeface="+mn-ea"/>
              </a:rPr>
              <a:t>特殊电磁特性的纳米结构</a:t>
            </a:r>
            <a:endParaRPr lang="en-US" altLang="zh-CN" sz="1400" kern="100" dirty="0">
              <a:effectLst/>
              <a:latin typeface="黑体" panose="02010609060101010101" pitchFamily="49" charset="-122"/>
              <a:ea typeface="黑体" panose="02010609060101010101" pitchFamily="49" charset="-122"/>
            </a:endParaRPr>
          </a:p>
          <a:p>
            <a:pPr indent="152400" algn="just">
              <a:lnSpc>
                <a:spcPct val="150000"/>
              </a:lnSpc>
              <a:spcAft>
                <a:spcPts val="600"/>
              </a:spcAft>
            </a:pPr>
            <a:r>
              <a:rPr lang="zh-CN" altLang="en-US" sz="1400" kern="100" dirty="0">
                <a:effectLst/>
                <a:latin typeface="黑体" panose="02010609060101010101" pitchFamily="49" charset="-122"/>
                <a:ea typeface="黑体" panose="02010609060101010101" pitchFamily="49" charset="-122"/>
              </a:rPr>
              <a:t>传统：圆透镜易受环境对入射光影响</a:t>
            </a:r>
            <a:endParaRPr lang="en-US" altLang="zh-CN" sz="1400" kern="100" dirty="0">
              <a:effectLst/>
              <a:latin typeface="黑体" panose="02010609060101010101" pitchFamily="49" charset="-122"/>
              <a:ea typeface="黑体" panose="02010609060101010101" pitchFamily="49" charset="-122"/>
            </a:endParaRPr>
          </a:p>
          <a:p>
            <a:pPr indent="152400" algn="just">
              <a:lnSpc>
                <a:spcPct val="150000"/>
              </a:lnSpc>
              <a:spcAft>
                <a:spcPts val="600"/>
              </a:spcAft>
            </a:pPr>
            <a:r>
              <a:rPr lang="zh-CN" altLang="en-US" sz="1400" kern="100" dirty="0">
                <a:effectLst/>
                <a:latin typeface="黑体" panose="02010609060101010101" pitchFamily="49" charset="-122"/>
                <a:ea typeface="黑体" panose="02010609060101010101" pitchFamily="49" charset="-122"/>
              </a:rPr>
              <a:t>改进：超透镜</a:t>
            </a:r>
            <a:r>
              <a:rPr lang="zh-CN" altLang="en-US" sz="1400" dirty="0">
                <a:solidFill>
                  <a:schemeClr val="bg2">
                    <a:lumMod val="25000"/>
                  </a:schemeClr>
                </a:solidFill>
                <a:latin typeface="黑体" panose="02010609060101010101" pitchFamily="49" charset="-122"/>
                <a:ea typeface="黑体" panose="02010609060101010101" pitchFamily="49" charset="-122"/>
                <a:cs typeface="字魂创中黑" panose="00000500000000000000" charset="-122"/>
                <a:sym typeface="+mn-ea"/>
              </a:rPr>
              <a:t>可实现对入射光振幅、相位、偏振等参量的灵活调控</a:t>
            </a:r>
            <a:endParaRPr lang="en-US" altLang="zh-CN" sz="1400" kern="100" dirty="0">
              <a:latin typeface="黑体" panose="02010609060101010101" pitchFamily="49" charset="-122"/>
              <a:ea typeface="黑体" panose="02010609060101010101" pitchFamily="49" charset="-122"/>
            </a:endParaRPr>
          </a:p>
          <a:p>
            <a:pPr indent="152400" algn="just">
              <a:lnSpc>
                <a:spcPct val="150000"/>
              </a:lnSpc>
              <a:spcAft>
                <a:spcPts val="600"/>
              </a:spcAft>
            </a:pPr>
            <a:r>
              <a:rPr lang="en-US" altLang="zh-CN" sz="1400" b="1" kern="100" dirty="0">
                <a:effectLst/>
                <a:latin typeface="黑体" panose="02010609060101010101" pitchFamily="49" charset="-122"/>
                <a:ea typeface="黑体" panose="02010609060101010101" pitchFamily="49" charset="-122"/>
              </a:rPr>
              <a:t>2</a:t>
            </a:r>
            <a:r>
              <a:rPr lang="zh-CN" altLang="en-US" sz="1400" b="1" kern="100" dirty="0">
                <a:effectLst/>
                <a:latin typeface="黑体" panose="02010609060101010101" pitchFamily="49" charset="-122"/>
                <a:ea typeface="黑体" panose="02010609060101010101" pitchFamily="49" charset="-122"/>
              </a:rPr>
              <a:t>、深度学习</a:t>
            </a:r>
            <a:r>
              <a:rPr lang="en-US" altLang="zh-CN" sz="1400" b="1" kern="100" dirty="0">
                <a:effectLst/>
                <a:latin typeface="黑体" panose="02010609060101010101" pitchFamily="49" charset="-122"/>
                <a:ea typeface="黑体" panose="02010609060101010101" pitchFamily="49" charset="-122"/>
              </a:rPr>
              <a:t>——</a:t>
            </a:r>
            <a:r>
              <a:rPr lang="en-US" altLang="zh-CN" sz="1400" kern="100" dirty="0">
                <a:effectLst/>
                <a:latin typeface="黑体" panose="02010609060101010101" pitchFamily="49" charset="-122"/>
                <a:ea typeface="黑体" panose="02010609060101010101" pitchFamily="49" charset="-122"/>
              </a:rPr>
              <a:t>CNN</a:t>
            </a:r>
            <a:r>
              <a:rPr lang="zh-CN" altLang="en-US" sz="1400" kern="100" dirty="0">
                <a:effectLst/>
                <a:latin typeface="黑体" panose="02010609060101010101" pitchFamily="49" charset="-122"/>
                <a:ea typeface="黑体" panose="02010609060101010101" pitchFamily="49" charset="-122"/>
              </a:rPr>
              <a:t>网络</a:t>
            </a:r>
            <a:endParaRPr lang="en-US" altLang="zh-CN" sz="1400" kern="100" dirty="0">
              <a:effectLst/>
              <a:latin typeface="黑体" panose="02010609060101010101" pitchFamily="49" charset="-122"/>
              <a:ea typeface="黑体" panose="02010609060101010101" pitchFamily="49" charset="-122"/>
            </a:endParaRPr>
          </a:p>
          <a:p>
            <a:pPr indent="152400" algn="just">
              <a:lnSpc>
                <a:spcPct val="150000"/>
              </a:lnSpc>
              <a:spcAft>
                <a:spcPts val="600"/>
              </a:spcAft>
            </a:pPr>
            <a:r>
              <a:rPr lang="zh-CN" altLang="en-US" sz="1400" kern="100" dirty="0">
                <a:effectLst/>
                <a:latin typeface="黑体" panose="02010609060101010101" pitchFamily="49" charset="-122"/>
                <a:ea typeface="黑体" panose="02010609060101010101" pitchFamily="49" charset="-122"/>
              </a:rPr>
              <a:t>传统：对透镜参数被动扫描</a:t>
            </a:r>
            <a:endParaRPr lang="en-US" altLang="zh-CN" sz="1400" kern="100" dirty="0">
              <a:effectLst/>
              <a:latin typeface="黑体" panose="02010609060101010101" pitchFamily="49" charset="-122"/>
              <a:ea typeface="黑体" panose="02010609060101010101" pitchFamily="49" charset="-122"/>
            </a:endParaRPr>
          </a:p>
          <a:p>
            <a:pPr indent="152400" algn="just">
              <a:lnSpc>
                <a:spcPct val="150000"/>
              </a:lnSpc>
              <a:spcAft>
                <a:spcPts val="600"/>
              </a:spcAft>
            </a:pPr>
            <a:r>
              <a:rPr lang="zh-CN" altLang="en-US" sz="1400" kern="100" dirty="0">
                <a:effectLst/>
                <a:latin typeface="黑体" panose="02010609060101010101" pitchFamily="49" charset="-122"/>
                <a:ea typeface="黑体" panose="02010609060101010101" pitchFamily="49" charset="-122"/>
              </a:rPr>
              <a:t>改进：训练模型自适应调控参数，输入</a:t>
            </a:r>
            <a:r>
              <a:rPr lang="en-US" altLang="zh-CN" sz="1400" kern="100" dirty="0">
                <a:effectLst/>
                <a:latin typeface="黑体" panose="02010609060101010101" pitchFamily="49" charset="-122"/>
                <a:ea typeface="黑体" panose="02010609060101010101" pitchFamily="49" charset="-122"/>
              </a:rPr>
              <a:t>RGB</a:t>
            </a:r>
            <a:r>
              <a:rPr lang="zh-CN" altLang="en-US" sz="1400" kern="100" dirty="0">
                <a:effectLst/>
                <a:latin typeface="黑体" panose="02010609060101010101" pitchFamily="49" charset="-122"/>
                <a:ea typeface="黑体" panose="02010609060101010101" pitchFamily="49" charset="-122"/>
              </a:rPr>
              <a:t>图像，两层卷积（激活函数</a:t>
            </a:r>
            <a:r>
              <a:rPr lang="en-US" altLang="zh-CN" sz="1400" kern="100" dirty="0">
                <a:effectLst/>
                <a:latin typeface="黑体" panose="02010609060101010101" pitchFamily="49" charset="-122"/>
                <a:ea typeface="黑体" panose="02010609060101010101" pitchFamily="49" charset="-122"/>
              </a:rPr>
              <a:t>ReLU</a:t>
            </a:r>
            <a:r>
              <a:rPr lang="zh-CN" altLang="en-US" sz="1400" kern="100" dirty="0">
                <a:effectLst/>
                <a:latin typeface="黑体" panose="02010609060101010101" pitchFamily="49" charset="-122"/>
                <a:ea typeface="黑体" panose="02010609060101010101" pitchFamily="49" charset="-122"/>
              </a:rPr>
              <a:t>）两层池化</a:t>
            </a:r>
            <a:r>
              <a:rPr lang="zh-CN" altLang="en-US" sz="1400" kern="100" dirty="0">
                <a:effectLst/>
                <a:latin typeface="黑体" panose="02010609060101010101" pitchFamily="49" charset="-122"/>
                <a:ea typeface="黑体" panose="02010609060101010101" pitchFamily="49" charset="-122"/>
              </a:rPr>
              <a:t>层，</a:t>
            </a:r>
            <a:endParaRPr lang="zh-CN" altLang="en-US" sz="1400" kern="100" dirty="0">
              <a:effectLst/>
              <a:latin typeface="黑体" panose="02010609060101010101" pitchFamily="49" charset="-122"/>
              <a:ea typeface="黑体" panose="02010609060101010101" pitchFamily="49" charset="-122"/>
            </a:endParaRPr>
          </a:p>
          <a:p>
            <a:pPr indent="152400" algn="just">
              <a:lnSpc>
                <a:spcPct val="150000"/>
              </a:lnSpc>
              <a:spcAft>
                <a:spcPts val="600"/>
              </a:spcAft>
            </a:pPr>
            <a:r>
              <a:rPr lang="zh-CN" altLang="en-US" sz="1400" kern="100" dirty="0">
                <a:effectLst/>
                <a:latin typeface="黑体" panose="02010609060101010101" pitchFamily="49" charset="-122"/>
                <a:ea typeface="黑体" panose="02010609060101010101" pitchFamily="49" charset="-122"/>
              </a:rPr>
              <a:t>输出相位调整</a:t>
            </a:r>
            <a:r>
              <a:rPr lang="zh-CN" altLang="en-US" sz="1400" kern="100" dirty="0">
                <a:effectLst/>
                <a:latin typeface="黑体" panose="02010609060101010101" pitchFamily="49" charset="-122"/>
                <a:ea typeface="黑体" panose="02010609060101010101" pitchFamily="49" charset="-122"/>
              </a:rPr>
              <a:t>参数。</a:t>
            </a:r>
            <a:endParaRPr lang="zh-CN" altLang="en-US" sz="1400" kern="100" dirty="0">
              <a:effectLst/>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rcRect l="19788" r="19788"/>
          <a:stretch>
            <a:fillRect/>
          </a:stretch>
        </p:blipFill>
        <p:spPr>
          <a:xfrm>
            <a:off x="8008603" y="1460021"/>
            <a:ext cx="1645051" cy="1841895"/>
          </a:xfrm>
          <a:prstGeom prst="rect">
            <a:avLst/>
          </a:prstGeom>
        </p:spPr>
      </p:pic>
      <p:sp>
        <p:nvSpPr>
          <p:cNvPr id="9" name="矩形 8"/>
          <p:cNvSpPr/>
          <p:nvPr/>
        </p:nvSpPr>
        <p:spPr>
          <a:xfrm>
            <a:off x="8006080" y="3335912"/>
            <a:ext cx="1650098" cy="426224"/>
          </a:xfrm>
          <a:prstGeom prst="rect">
            <a:avLst/>
          </a:prstGeom>
          <a:solidFill>
            <a:srgbClr val="677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9603553" y="1460021"/>
            <a:ext cx="1650098" cy="2302115"/>
            <a:chOff x="2347" y="3353"/>
            <a:chExt cx="3270" cy="4537"/>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rcRect l="20646" r="20646"/>
            <a:stretch>
              <a:fillRect/>
            </a:stretch>
          </p:blipFill>
          <p:spPr>
            <a:xfrm>
              <a:off x="2352" y="3353"/>
              <a:ext cx="3260" cy="3630"/>
            </a:xfrm>
            <a:prstGeom prst="rect">
              <a:avLst/>
            </a:prstGeom>
          </p:spPr>
        </p:pic>
        <p:sp>
          <p:nvSpPr>
            <p:cNvPr id="14" name="矩形 13"/>
            <p:cNvSpPr/>
            <p:nvPr/>
          </p:nvSpPr>
          <p:spPr>
            <a:xfrm>
              <a:off x="2347" y="7050"/>
              <a:ext cx="3270" cy="840"/>
            </a:xfrm>
            <a:prstGeom prst="rect">
              <a:avLst/>
            </a:prstGeom>
            <a:solidFill>
              <a:srgbClr val="677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8831129" y="3335912"/>
            <a:ext cx="1500731" cy="295122"/>
          </a:xfrm>
          <a:prstGeom prst="rect">
            <a:avLst/>
          </a:prstGeom>
          <a:noFill/>
        </p:spPr>
        <p:txBody>
          <a:bodyPr wrap="square" rtlCol="0">
            <a:spAutoFit/>
          </a:bodyPr>
          <a:lstStyle/>
          <a:p>
            <a:pPr algn="ctr">
              <a:lnSpc>
                <a:spcPct val="100000"/>
              </a:lnSpc>
            </a:pPr>
            <a:r>
              <a:rPr lang="zh-CN" altLang="en-US" dirty="0">
                <a:solidFill>
                  <a:schemeClr val="bg1"/>
                </a:solidFill>
                <a:effectLst/>
                <a:latin typeface="黑体" panose="02010609060101010101" pitchFamily="49" charset="-122"/>
                <a:ea typeface="黑体" panose="02010609060101010101" pitchFamily="49" charset="-122"/>
                <a:sym typeface="+mn-ea"/>
              </a:rPr>
              <a:t>超透镜结构</a:t>
            </a:r>
            <a:endParaRPr lang="zh-CN" altLang="en-US" dirty="0">
              <a:solidFill>
                <a:schemeClr val="bg1"/>
              </a:solidFill>
              <a:effectLst/>
              <a:latin typeface="黑体" panose="02010609060101010101" pitchFamily="49" charset="-122"/>
              <a:ea typeface="黑体" panose="02010609060101010101" pitchFamily="49" charset="-122"/>
              <a:sym typeface="+mn-ea"/>
            </a:endParaRPr>
          </a:p>
        </p:txBody>
      </p:sp>
      <p:grpSp>
        <p:nvGrpSpPr>
          <p:cNvPr id="30" name="组合 29"/>
          <p:cNvGrpSpPr/>
          <p:nvPr/>
        </p:nvGrpSpPr>
        <p:grpSpPr>
          <a:xfrm>
            <a:off x="8831128" y="3866547"/>
            <a:ext cx="3110166" cy="2719499"/>
            <a:chOff x="599615" y="1468652"/>
            <a:chExt cx="4913501" cy="5005628"/>
          </a:xfrm>
        </p:grpSpPr>
        <p:sp>
          <p:nvSpPr>
            <p:cNvPr id="18" name="圆角矩形 2"/>
            <p:cNvSpPr/>
            <p:nvPr/>
          </p:nvSpPr>
          <p:spPr>
            <a:xfrm>
              <a:off x="3973569" y="1994458"/>
              <a:ext cx="1539547" cy="389256"/>
            </a:xfrm>
            <a:prstGeom prst="roundRect">
              <a:avLst>
                <a:gd name="adj" fmla="val 50000"/>
              </a:avLst>
            </a:prstGeom>
            <a:solidFill>
              <a:srgbClr val="686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宋体" panose="02010600030101010101" pitchFamily="2" charset="-122"/>
                  <a:ea typeface="宋体" panose="02010600030101010101" pitchFamily="2" charset="-122"/>
                </a:rPr>
                <a:t>过曝光</a:t>
              </a:r>
              <a:endParaRPr lang="zh-CN" altLang="en-US" sz="1400" dirty="0">
                <a:latin typeface="宋体" panose="02010600030101010101" pitchFamily="2" charset="-122"/>
                <a:ea typeface="宋体" panose="02010600030101010101" pitchFamily="2" charset="-122"/>
              </a:endParaRPr>
            </a:p>
          </p:txBody>
        </p:sp>
        <p:grpSp>
          <p:nvGrpSpPr>
            <p:cNvPr id="19" name="组合 18"/>
            <p:cNvGrpSpPr/>
            <p:nvPr/>
          </p:nvGrpSpPr>
          <p:grpSpPr>
            <a:xfrm>
              <a:off x="599615" y="1468652"/>
              <a:ext cx="3374888" cy="1642680"/>
              <a:chOff x="9734" y="2652"/>
              <a:chExt cx="3614" cy="6092"/>
            </a:xfrm>
          </p:grpSpPr>
          <p:sp>
            <p:nvSpPr>
              <p:cNvPr id="20" name="圆角矩形 3"/>
              <p:cNvSpPr/>
              <p:nvPr/>
            </p:nvSpPr>
            <p:spPr>
              <a:xfrm>
                <a:off x="9734" y="2652"/>
                <a:ext cx="3614" cy="6092"/>
              </a:xfrm>
              <a:prstGeom prst="roundRect">
                <a:avLst/>
              </a:prstGeom>
              <a:solidFill>
                <a:srgbClr val="F8F8F8"/>
              </a:solidFill>
              <a:ln>
                <a:solidFill>
                  <a:srgbClr val="4D7E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rcRect t="4046" b="4046"/>
              <a:stretch>
                <a:fillRect/>
              </a:stretch>
            </p:blipFill>
            <p:spPr>
              <a:xfrm>
                <a:off x="9956" y="2983"/>
                <a:ext cx="3169" cy="5429"/>
              </a:xfrm>
              <a:prstGeom prst="roundRect">
                <a:avLst>
                  <a:gd name="adj" fmla="val 15276"/>
                </a:avLst>
              </a:prstGeom>
            </p:spPr>
          </p:pic>
        </p:grpSp>
        <p:sp>
          <p:nvSpPr>
            <p:cNvPr id="22" name="圆角矩形 2"/>
            <p:cNvSpPr/>
            <p:nvPr/>
          </p:nvSpPr>
          <p:spPr>
            <a:xfrm>
              <a:off x="3973569" y="3719367"/>
              <a:ext cx="1539547" cy="389256"/>
            </a:xfrm>
            <a:prstGeom prst="roundRect">
              <a:avLst>
                <a:gd name="adj" fmla="val 50000"/>
              </a:avLst>
            </a:prstGeom>
            <a:solidFill>
              <a:srgbClr val="686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宋体" panose="02010600030101010101" pitchFamily="2" charset="-122"/>
                  <a:ea typeface="宋体" panose="02010600030101010101" pitchFamily="2" charset="-122"/>
                </a:rPr>
                <a:t>正常曝光</a:t>
              </a:r>
              <a:endParaRPr lang="zh-CN" altLang="en-US" sz="1400" dirty="0">
                <a:latin typeface="宋体" panose="02010600030101010101" pitchFamily="2" charset="-122"/>
                <a:ea typeface="宋体" panose="02010600030101010101" pitchFamily="2" charset="-122"/>
              </a:endParaRPr>
            </a:p>
          </p:txBody>
        </p:sp>
        <p:grpSp>
          <p:nvGrpSpPr>
            <p:cNvPr id="23" name="组合 22"/>
            <p:cNvGrpSpPr/>
            <p:nvPr/>
          </p:nvGrpSpPr>
          <p:grpSpPr>
            <a:xfrm>
              <a:off x="599615" y="3092789"/>
              <a:ext cx="3374888" cy="1642680"/>
              <a:chOff x="9734" y="2652"/>
              <a:chExt cx="3614" cy="6092"/>
            </a:xfrm>
          </p:grpSpPr>
          <p:sp>
            <p:nvSpPr>
              <p:cNvPr id="24" name="圆角矩形 3"/>
              <p:cNvSpPr/>
              <p:nvPr/>
            </p:nvSpPr>
            <p:spPr>
              <a:xfrm>
                <a:off x="9734" y="2652"/>
                <a:ext cx="3614" cy="6092"/>
              </a:xfrm>
              <a:prstGeom prst="roundRect">
                <a:avLst/>
              </a:prstGeom>
              <a:solidFill>
                <a:srgbClr val="F8F8F8"/>
              </a:solidFill>
              <a:ln>
                <a:solidFill>
                  <a:srgbClr val="4D7E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rcRect t="5791" b="5791"/>
              <a:stretch>
                <a:fillRect/>
              </a:stretch>
            </p:blipFill>
            <p:spPr>
              <a:xfrm>
                <a:off x="9956" y="2857"/>
                <a:ext cx="3169" cy="5429"/>
              </a:xfrm>
              <a:prstGeom prst="roundRect">
                <a:avLst>
                  <a:gd name="adj" fmla="val 15276"/>
                </a:avLst>
              </a:prstGeom>
            </p:spPr>
          </p:pic>
        </p:grpSp>
        <p:grpSp>
          <p:nvGrpSpPr>
            <p:cNvPr id="26" name="组合 25"/>
            <p:cNvGrpSpPr/>
            <p:nvPr/>
          </p:nvGrpSpPr>
          <p:grpSpPr>
            <a:xfrm>
              <a:off x="599616" y="4735470"/>
              <a:ext cx="3374888" cy="1738810"/>
              <a:chOff x="9734" y="2652"/>
              <a:chExt cx="3614" cy="6092"/>
            </a:xfrm>
          </p:grpSpPr>
          <p:sp>
            <p:nvSpPr>
              <p:cNvPr id="27" name="圆角矩形 3"/>
              <p:cNvSpPr/>
              <p:nvPr/>
            </p:nvSpPr>
            <p:spPr>
              <a:xfrm>
                <a:off x="9734" y="2652"/>
                <a:ext cx="3614" cy="6092"/>
              </a:xfrm>
              <a:prstGeom prst="roundRect">
                <a:avLst/>
              </a:prstGeom>
              <a:solidFill>
                <a:srgbClr val="F8F8F8"/>
              </a:solidFill>
              <a:ln>
                <a:solidFill>
                  <a:srgbClr val="4D7E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rcRect t="3158" b="3158"/>
              <a:stretch>
                <a:fillRect/>
              </a:stretch>
            </p:blipFill>
            <p:spPr>
              <a:xfrm>
                <a:off x="9956" y="2983"/>
                <a:ext cx="3169" cy="5429"/>
              </a:xfrm>
              <a:prstGeom prst="roundRect">
                <a:avLst>
                  <a:gd name="adj" fmla="val 15276"/>
                </a:avLst>
              </a:prstGeom>
            </p:spPr>
          </p:pic>
        </p:grpSp>
        <p:sp>
          <p:nvSpPr>
            <p:cNvPr id="29" name="圆角矩形 2"/>
            <p:cNvSpPr/>
            <p:nvPr/>
          </p:nvSpPr>
          <p:spPr>
            <a:xfrm>
              <a:off x="3973569" y="5444274"/>
              <a:ext cx="1539547" cy="389256"/>
            </a:xfrm>
            <a:prstGeom prst="roundRect">
              <a:avLst>
                <a:gd name="adj" fmla="val 50000"/>
              </a:avLst>
            </a:prstGeom>
            <a:solidFill>
              <a:srgbClr val="686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宋体" panose="02010600030101010101" pitchFamily="2" charset="-122"/>
                  <a:ea typeface="宋体" panose="02010600030101010101" pitchFamily="2" charset="-122"/>
                </a:rPr>
                <a:t>欠曝光</a:t>
              </a:r>
              <a:endParaRPr lang="zh-CN" altLang="en-US" sz="1400" dirty="0">
                <a:latin typeface="宋体" panose="02010600030101010101" pitchFamily="2" charset="-122"/>
                <a:ea typeface="宋体" panose="02010600030101010101" pitchFamily="2" charset="-122"/>
              </a:endParaRPr>
            </a:p>
          </p:txBody>
        </p:sp>
      </p:grpSp>
      <p:sp>
        <p:nvSpPr>
          <p:cNvPr id="31" name="矩形 30"/>
          <p:cNvSpPr/>
          <p:nvPr/>
        </p:nvSpPr>
        <p:spPr>
          <a:xfrm rot="5400000">
            <a:off x="7059986" y="4981229"/>
            <a:ext cx="2619527" cy="487141"/>
          </a:xfrm>
          <a:prstGeom prst="rect">
            <a:avLst/>
          </a:prstGeom>
          <a:solidFill>
            <a:srgbClr val="677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8137304" y="4107057"/>
            <a:ext cx="293915" cy="2154436"/>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神经网络</a:t>
            </a:r>
            <a:r>
              <a:rPr lang="zh-CN" altLang="en-US" dirty="0">
                <a:solidFill>
                  <a:schemeClr val="bg1"/>
                </a:solidFill>
                <a:latin typeface="黑体" panose="02010609060101010101" pitchFamily="49" charset="-122"/>
                <a:ea typeface="黑体" panose="02010609060101010101" pitchFamily="49" charset="-122"/>
              </a:rPr>
              <a:t>训练集</a:t>
            </a:r>
            <a:endParaRPr lang="zh-CN" altLang="en-US" dirty="0">
              <a:solidFill>
                <a:schemeClr val="bg1"/>
              </a:solidFill>
              <a:latin typeface="黑体" panose="02010609060101010101" pitchFamily="49" charset="-122"/>
              <a:ea typeface="黑体" panose="02010609060101010101" pitchFamily="49"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文本框 45"/>
          <p:cNvSpPr txBox="1"/>
          <p:nvPr/>
        </p:nvSpPr>
        <p:spPr>
          <a:xfrm>
            <a:off x="857250" y="255588"/>
            <a:ext cx="3429000" cy="582612"/>
          </a:xfrm>
          <a:prstGeom prst="rect">
            <a:avLst/>
          </a:prstGeom>
          <a:noFill/>
          <a:ln w="9525">
            <a:noFill/>
          </a:ln>
        </p:spPr>
        <p:txBody>
          <a:bodyPr wrap="square" anchor="t">
            <a:spAutoFit/>
          </a:bodyPr>
          <a:lstStyle/>
          <a:p>
            <a:pPr algn="dist"/>
            <a:r>
              <a:rPr lang="zh-CN" altLang="en-US" sz="3200" b="1" u="sng" dirty="0">
                <a:solidFill>
                  <a:srgbClr val="21507D"/>
                </a:solidFill>
                <a:latin typeface="+mn-lt"/>
                <a:ea typeface="+mn-ea"/>
                <a:cs typeface="+mn-ea"/>
                <a:sym typeface="+mn-lt"/>
              </a:rPr>
              <a:t>科研项目</a:t>
            </a:r>
            <a:endParaRPr lang="zh-CN" altLang="en-US" sz="3200" b="1" u="sng" dirty="0">
              <a:solidFill>
                <a:srgbClr val="21507D"/>
              </a:solidFill>
              <a:latin typeface="+mn-lt"/>
              <a:ea typeface="+mn-ea"/>
              <a:cs typeface="+mn-ea"/>
              <a:sym typeface="+mn-lt"/>
            </a:endParaRPr>
          </a:p>
        </p:txBody>
      </p:sp>
      <p:sp>
        <p:nvSpPr>
          <p:cNvPr id="2" name="等腰三角形 1"/>
          <p:cNvSpPr/>
          <p:nvPr/>
        </p:nvSpPr>
        <p:spPr>
          <a:xfrm rot="5400000">
            <a:off x="271463" y="342900"/>
            <a:ext cx="511175" cy="454025"/>
          </a:xfrm>
          <a:prstGeom prst="triangle">
            <a:avLst/>
          </a:prstGeom>
          <a:solidFill>
            <a:srgbClr val="215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cs typeface="+mn-ea"/>
              <a:sym typeface="+mn-lt"/>
            </a:endParaRPr>
          </a:p>
        </p:txBody>
      </p:sp>
      <p:sp>
        <p:nvSpPr>
          <p:cNvPr id="4" name="文本框 3"/>
          <p:cNvSpPr txBox="1"/>
          <p:nvPr/>
        </p:nvSpPr>
        <p:spPr>
          <a:xfrm>
            <a:off x="527050" y="949866"/>
            <a:ext cx="10682287" cy="461665"/>
          </a:xfrm>
          <a:prstGeom prst="rect">
            <a:avLst/>
          </a:prstGeom>
          <a:noFill/>
        </p:spPr>
        <p:txBody>
          <a:bodyPr wrap="square">
            <a:spAutoFit/>
          </a:bodyPr>
          <a:lstStyle/>
          <a:p>
            <a:r>
              <a:rPr lang="zh-CN" altLang="en-US" sz="2400" b="1" spc="35" dirty="0">
                <a:solidFill>
                  <a:schemeClr val="accent1">
                    <a:lumMod val="50000"/>
                  </a:schemeClr>
                </a:solidFill>
                <a:effectLst/>
                <a:latin typeface="黑体" panose="02010609060101010101" pitchFamily="49" charset="-122"/>
                <a:ea typeface="黑体" panose="02010609060101010101" pitchFamily="49" charset="-122"/>
                <a:cs typeface="楷体" panose="02010609060101010101" pitchFamily="49" charset="-122"/>
              </a:rPr>
              <a:t>基于深度学习的自适应超透镜系统</a:t>
            </a:r>
            <a:r>
              <a:rPr lang="zh-CN" altLang="zh-CN" sz="2400" b="1" spc="35" dirty="0">
                <a:solidFill>
                  <a:schemeClr val="accent1">
                    <a:lumMod val="50000"/>
                  </a:schemeClr>
                </a:solidFill>
                <a:effectLst/>
                <a:latin typeface="黑体" panose="02010609060101010101" pitchFamily="49" charset="-122"/>
                <a:ea typeface="黑体" panose="02010609060101010101" pitchFamily="49" charset="-122"/>
                <a:cs typeface="楷体" panose="02010609060101010101" pitchFamily="49" charset="-122"/>
              </a:rPr>
              <a:t>——</a:t>
            </a:r>
            <a:r>
              <a:rPr lang="zh-CN" altLang="en-US" sz="2400" b="1" spc="35" dirty="0">
                <a:solidFill>
                  <a:schemeClr val="accent1">
                    <a:lumMod val="50000"/>
                  </a:schemeClr>
                </a:solidFill>
                <a:effectLst/>
                <a:latin typeface="黑体" panose="02010609060101010101" pitchFamily="49" charset="-122"/>
                <a:ea typeface="黑体" panose="02010609060101010101" pitchFamily="49" charset="-122"/>
                <a:cs typeface="楷体" panose="02010609060101010101" pitchFamily="49" charset="-122"/>
              </a:rPr>
              <a:t>“</a:t>
            </a:r>
            <a:r>
              <a:rPr lang="zh-CN" altLang="en-US" sz="2400" b="1" spc="35" dirty="0">
                <a:solidFill>
                  <a:schemeClr val="accent1">
                    <a:lumMod val="50000"/>
                  </a:schemeClr>
                </a:solidFill>
                <a:latin typeface="黑体" panose="02010609060101010101" pitchFamily="49" charset="-122"/>
                <a:ea typeface="黑体" panose="02010609060101010101" pitchFamily="49" charset="-122"/>
                <a:cs typeface="楷体" panose="02010609060101010101" pitchFamily="49" charset="-122"/>
              </a:rPr>
              <a:t>互联网</a:t>
            </a:r>
            <a:r>
              <a:rPr lang="en-US" altLang="zh-CN" sz="2400" b="1" spc="35" dirty="0">
                <a:solidFill>
                  <a:schemeClr val="accent1">
                    <a:lumMod val="50000"/>
                  </a:schemeClr>
                </a:solidFill>
                <a:latin typeface="黑体" panose="02010609060101010101" pitchFamily="49" charset="-122"/>
                <a:ea typeface="黑体" panose="02010609060101010101" pitchFamily="49" charset="-122"/>
                <a:cs typeface="楷体" panose="02010609060101010101" pitchFamily="49" charset="-122"/>
              </a:rPr>
              <a:t>+</a:t>
            </a:r>
            <a:r>
              <a:rPr lang="zh-CN" altLang="en-US" sz="2400" b="1" spc="35" dirty="0">
                <a:solidFill>
                  <a:schemeClr val="accent1">
                    <a:lumMod val="50000"/>
                  </a:schemeClr>
                </a:solidFill>
                <a:latin typeface="黑体" panose="02010609060101010101" pitchFamily="49" charset="-122"/>
                <a:ea typeface="黑体" panose="02010609060101010101" pitchFamily="49" charset="-122"/>
                <a:cs typeface="楷体" panose="02010609060101010101" pitchFamily="49" charset="-122"/>
              </a:rPr>
              <a:t>”三等奖</a:t>
            </a:r>
            <a:endParaRPr lang="zh-CN" altLang="en-US" sz="2400" dirty="0">
              <a:solidFill>
                <a:schemeClr val="accent1">
                  <a:lumMod val="50000"/>
                </a:schemeClr>
              </a:solidFill>
              <a:latin typeface="黑体" panose="02010609060101010101" pitchFamily="49" charset="-122"/>
              <a:ea typeface="黑体" panose="02010609060101010101" pitchFamily="49" charset="-122"/>
            </a:endParaRPr>
          </a:p>
        </p:txBody>
      </p:sp>
      <p:sp>
        <p:nvSpPr>
          <p:cNvPr id="12" name="文本框 11"/>
          <p:cNvSpPr txBox="1"/>
          <p:nvPr/>
        </p:nvSpPr>
        <p:spPr>
          <a:xfrm>
            <a:off x="624205" y="5070475"/>
            <a:ext cx="5284470" cy="1476375"/>
          </a:xfrm>
          <a:prstGeom prst="rect">
            <a:avLst/>
          </a:prstGeom>
          <a:noFill/>
        </p:spPr>
        <p:txBody>
          <a:bodyPr wrap="square">
            <a:spAutoFit/>
          </a:bodyPr>
          <a:lstStyle/>
          <a:p>
            <a:pPr algn="ctr">
              <a:lnSpc>
                <a:spcPct val="150000"/>
              </a:lnSpc>
            </a:pPr>
            <a:r>
              <a:rPr lang="zh-CN" altLang="en-US" b="1" dirty="0">
                <a:solidFill>
                  <a:srgbClr val="21507D"/>
                </a:solidFill>
                <a:latin typeface="+mn-lt"/>
                <a:ea typeface="+mn-ea"/>
                <a:cs typeface="+mn-ea"/>
                <a:sym typeface="+mn-lt"/>
              </a:rPr>
              <a:t>集成模型</a:t>
            </a:r>
            <a:endParaRPr lang="en-US" altLang="zh-CN" b="1" dirty="0">
              <a:solidFill>
                <a:srgbClr val="21507D"/>
              </a:solidFill>
              <a:latin typeface="+mn-lt"/>
              <a:ea typeface="+mn-ea"/>
              <a:cs typeface="+mn-ea"/>
              <a:sym typeface="+mn-lt"/>
            </a:endParaRPr>
          </a:p>
          <a:p>
            <a:pPr algn="ctr">
              <a:lnSpc>
                <a:spcPct val="150000"/>
              </a:lnSpc>
            </a:pPr>
            <a:r>
              <a:rPr lang="zh-CN" altLang="en-US" sz="1400" dirty="0">
                <a:solidFill>
                  <a:schemeClr val="tx1">
                    <a:lumMod val="95000"/>
                    <a:lumOff val="5000"/>
                  </a:schemeClr>
                </a:solidFill>
                <a:latin typeface="+mn-lt"/>
                <a:ea typeface="+mn-ea"/>
                <a:cs typeface="+mn-ea"/>
                <a:sym typeface="+mn-lt"/>
              </a:rPr>
              <a:t>将超透镜参数导入提取构建成像函数并利用模型优化，优化后成像与普通透镜成像及样本图像进行比对。利用</a:t>
            </a:r>
            <a:r>
              <a:rPr lang="zh-CN" altLang="en-US" sz="1400" b="1" dirty="0">
                <a:solidFill>
                  <a:schemeClr val="tx1">
                    <a:lumMod val="95000"/>
                    <a:lumOff val="5000"/>
                  </a:schemeClr>
                </a:solidFill>
                <a:latin typeface="+mn-lt"/>
                <a:ea typeface="+mn-ea"/>
                <a:cs typeface="+mn-ea"/>
                <a:sym typeface="+mn-lt"/>
              </a:rPr>
              <a:t>巴氏距离（Bhattacharyya Distance）</a:t>
            </a:r>
            <a:r>
              <a:rPr lang="zh-CN" altLang="en-US" sz="1400" dirty="0">
                <a:solidFill>
                  <a:schemeClr val="tx1">
                    <a:lumMod val="95000"/>
                    <a:lumOff val="5000"/>
                  </a:schemeClr>
                </a:solidFill>
                <a:latin typeface="+mn-lt"/>
                <a:ea typeface="+mn-ea"/>
                <a:cs typeface="+mn-ea"/>
                <a:sym typeface="+mn-lt"/>
              </a:rPr>
              <a:t>衡量归一化直方图分布</a:t>
            </a:r>
            <a:r>
              <a:rPr lang="zh-CN" altLang="en-US" sz="1400" dirty="0">
                <a:solidFill>
                  <a:schemeClr val="tx1">
                    <a:lumMod val="95000"/>
                    <a:lumOff val="5000"/>
                  </a:schemeClr>
                </a:solidFill>
                <a:latin typeface="+mn-lt"/>
                <a:ea typeface="+mn-ea"/>
                <a:cs typeface="+mn-ea"/>
                <a:sym typeface="+mn-lt"/>
              </a:rPr>
              <a:t>相似度</a:t>
            </a:r>
            <a:endParaRPr lang="zh-CN" altLang="en-US" sz="1400" dirty="0">
              <a:solidFill>
                <a:schemeClr val="tx1">
                  <a:lumMod val="95000"/>
                  <a:lumOff val="5000"/>
                </a:schemeClr>
              </a:solidFill>
              <a:latin typeface="+mn-lt"/>
              <a:ea typeface="+mn-ea"/>
              <a:cs typeface="+mn-ea"/>
              <a:sym typeface="+mn-lt"/>
            </a:endParaRPr>
          </a:p>
        </p:txBody>
      </p:sp>
      <p:graphicFrame>
        <p:nvGraphicFramePr>
          <p:cNvPr id="18" name="表格 18"/>
          <p:cNvGraphicFramePr>
            <a:graphicFrameLocks noGrp="1"/>
          </p:cNvGraphicFramePr>
          <p:nvPr/>
        </p:nvGraphicFramePr>
        <p:xfrm>
          <a:off x="5604033" y="2750451"/>
          <a:ext cx="6190492" cy="1280160"/>
        </p:xfrm>
        <a:graphic>
          <a:graphicData uri="http://schemas.openxmlformats.org/drawingml/2006/table">
            <a:tbl>
              <a:tblPr firstRow="1" bandRow="1">
                <a:tableStyleId>{5C22544A-7EE6-4342-B048-85BDC9FD1C3A}</a:tableStyleId>
              </a:tblPr>
              <a:tblGrid>
                <a:gridCol w="1806961"/>
                <a:gridCol w="1637212"/>
                <a:gridCol w="1198696"/>
                <a:gridCol w="1547623"/>
              </a:tblGrid>
              <a:tr h="0">
                <a:tc>
                  <a:txBody>
                    <a:bodyPr/>
                    <a:lstStyle/>
                    <a:p>
                      <a:pPr algn="ctr"/>
                      <a:r>
                        <a:rPr lang="zh-CN" altLang="en-US" dirty="0"/>
                        <a:t>清晰度提升</a:t>
                      </a:r>
                      <a:endParaRPr lang="en-US" altLang="zh-CN" dirty="0"/>
                    </a:p>
                    <a:p>
                      <a:pPr algn="ctr"/>
                      <a:r>
                        <a:rPr lang="zh-CN" altLang="en-US" dirty="0"/>
                        <a:t>（较普通圆透镜）</a:t>
                      </a:r>
                      <a:endParaRPr lang="zh-CN" altLang="en-US" dirty="0"/>
                    </a:p>
                  </a:txBody>
                  <a:tcPr/>
                </a:tc>
                <a:tc>
                  <a:txBody>
                    <a:bodyPr/>
                    <a:lstStyle/>
                    <a:p>
                      <a:pPr algn="ctr"/>
                      <a:r>
                        <a:rPr lang="zh-CN" altLang="en-US" dirty="0"/>
                        <a:t>与原像相似度</a:t>
                      </a:r>
                      <a:endParaRPr lang="zh-CN" altLang="en-US" dirty="0"/>
                    </a:p>
                  </a:txBody>
                  <a:tcPr/>
                </a:tc>
                <a:tc>
                  <a:txBody>
                    <a:bodyPr/>
                    <a:lstStyle/>
                    <a:p>
                      <a:pPr algn="ctr"/>
                      <a:r>
                        <a:rPr lang="zh-CN" altLang="en-US" dirty="0"/>
                        <a:t>色差</a:t>
                      </a:r>
                      <a:endParaRPr lang="zh-CN" altLang="en-US" dirty="0"/>
                    </a:p>
                  </a:txBody>
                  <a:tcPr/>
                </a:tc>
                <a:tc>
                  <a:txBody>
                    <a:bodyPr/>
                    <a:lstStyle/>
                    <a:p>
                      <a:pPr algn="ctr"/>
                      <a:r>
                        <a:rPr lang="zh-CN" altLang="en-US" dirty="0"/>
                        <a:t>扫描时间</a:t>
                      </a:r>
                      <a:endParaRPr lang="zh-CN" altLang="en-US" dirty="0"/>
                    </a:p>
                  </a:txBody>
                  <a:tcPr/>
                </a:tc>
              </a:tr>
              <a:tr h="51349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00" dirty="0">
                          <a:solidFill>
                            <a:schemeClr val="accent5">
                              <a:lumMod val="75000"/>
                            </a:schemeClr>
                          </a:solidFill>
                          <a:effectLst/>
                          <a:latin typeface="华文楷体" panose="02010600040101010101" pitchFamily="2" charset="-122"/>
                          <a:ea typeface="华文楷体" panose="02010600040101010101" pitchFamily="2" charset="-122"/>
                          <a:cs typeface="+mn-cs"/>
                        </a:rPr>
                        <a:t>30%</a:t>
                      </a:r>
                      <a:endParaRPr lang="zh-CN" altLang="zh-CN" sz="1800" b="1" kern="100" dirty="0">
                        <a:solidFill>
                          <a:schemeClr val="accent5">
                            <a:lumMod val="75000"/>
                          </a:schemeClr>
                        </a:solidFill>
                        <a:effectLst/>
                        <a:latin typeface="华文楷体" panose="02010600040101010101" pitchFamily="2" charset="-122"/>
                        <a:ea typeface="华文楷体" panose="02010600040101010101" pitchFamily="2" charset="-122"/>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00" dirty="0">
                          <a:solidFill>
                            <a:schemeClr val="accent5">
                              <a:lumMod val="75000"/>
                            </a:schemeClr>
                          </a:solidFill>
                          <a:effectLst/>
                          <a:latin typeface="华文楷体" panose="02010600040101010101" pitchFamily="2" charset="-122"/>
                          <a:ea typeface="华文楷体" panose="02010600040101010101" pitchFamily="2" charset="-122"/>
                        </a:rPr>
                        <a:t>95%</a:t>
                      </a:r>
                      <a:endParaRPr lang="zh-CN" altLang="zh-CN" sz="1400" b="1" kern="100" dirty="0">
                        <a:solidFill>
                          <a:schemeClr val="accent5">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endParaRPr>
                    </a:p>
                    <a:p>
                      <a:pPr algn="ct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00" dirty="0">
                          <a:solidFill>
                            <a:schemeClr val="accent5">
                              <a:lumMod val="75000"/>
                            </a:schemeClr>
                          </a:solidFill>
                          <a:effectLst/>
                          <a:latin typeface="华文楷体" panose="02010600040101010101" pitchFamily="2" charset="-122"/>
                          <a:ea typeface="华文楷体" panose="02010600040101010101" pitchFamily="2" charset="-122"/>
                        </a:rPr>
                        <a:t>0.25</a:t>
                      </a:r>
                      <a:endParaRPr lang="zh-CN" altLang="zh-CN" sz="1400" b="1" kern="100" dirty="0">
                        <a:solidFill>
                          <a:schemeClr val="accent5">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endParaRPr>
                    </a:p>
                    <a:p>
                      <a:pPr algn="ct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00" dirty="0">
                          <a:solidFill>
                            <a:schemeClr val="accent5">
                              <a:lumMod val="75000"/>
                            </a:schemeClr>
                          </a:solidFill>
                          <a:effectLst/>
                          <a:latin typeface="华文楷体" panose="02010600040101010101" pitchFamily="2" charset="-122"/>
                          <a:ea typeface="华文楷体" panose="02010600040101010101" pitchFamily="2" charset="-122"/>
                        </a:rPr>
                        <a:t>&lt;500ms</a:t>
                      </a:r>
                      <a:endParaRPr lang="zh-CN" altLang="zh-CN" sz="1400" b="1" kern="100" dirty="0">
                        <a:solidFill>
                          <a:schemeClr val="accent5">
                            <a:lumMod val="75000"/>
                          </a:schemeClr>
                        </a:solidFill>
                        <a:effectLst/>
                        <a:latin typeface="华文楷体" panose="02010600040101010101" pitchFamily="2" charset="-122"/>
                        <a:ea typeface="华文楷体" panose="02010600040101010101" pitchFamily="2" charset="-122"/>
                        <a:cs typeface="Times New Roman" panose="02020603050405020304" pitchFamily="18" charset="0"/>
                      </a:endParaRPr>
                    </a:p>
                    <a:p>
                      <a:pPr algn="ctr"/>
                      <a:endParaRPr lang="zh-CN" altLang="en-US" dirty="0"/>
                    </a:p>
                  </a:txBody>
                  <a:tcPr/>
                </a:tc>
              </a:tr>
            </a:tbl>
          </a:graphicData>
        </a:graphic>
      </p:graphicFrame>
      <p:sp>
        <p:nvSpPr>
          <p:cNvPr id="20" name="文本框 19"/>
          <p:cNvSpPr txBox="1"/>
          <p:nvPr/>
        </p:nvSpPr>
        <p:spPr>
          <a:xfrm>
            <a:off x="5651279" y="2412492"/>
            <a:ext cx="6096000" cy="276999"/>
          </a:xfrm>
          <a:prstGeom prst="rect">
            <a:avLst/>
          </a:prstGeom>
          <a:noFill/>
        </p:spPr>
        <p:txBody>
          <a:bodyPr wrap="square">
            <a:spAutoFit/>
          </a:bodyPr>
          <a:lstStyle/>
          <a:p>
            <a:pPr algn="ctr"/>
            <a:r>
              <a:rPr lang="zh-CN" altLang="zh-CN" sz="1200" kern="100" dirty="0">
                <a:solidFill>
                  <a:srgbClr val="000000"/>
                </a:solidFill>
                <a:effectLst/>
                <a:latin typeface="宋体" panose="02010600030101010101" pitchFamily="2" charset="-122"/>
                <a:ea typeface="等线" panose="02010600030101010101" pitchFamily="2" charset="-122"/>
                <a:cs typeface="宋体" panose="02010600030101010101" pitchFamily="2" charset="-122"/>
              </a:rPr>
              <a:t>表</a:t>
            </a:r>
            <a:r>
              <a:rPr lang="zh-CN" altLang="en-US" sz="1200" kern="100" dirty="0">
                <a:solidFill>
                  <a:srgbClr val="000000"/>
                </a:solidFill>
                <a:effectLst/>
                <a:latin typeface="宋体" panose="02010600030101010101" pitchFamily="2" charset="-122"/>
                <a:ea typeface="等线" panose="02010600030101010101" pitchFamily="2" charset="-122"/>
                <a:cs typeface="宋体" panose="02010600030101010101" pitchFamily="2" charset="-122"/>
              </a:rPr>
              <a:t> 极端曝光下成像效果</a:t>
            </a:r>
            <a:endPar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6" name="组合 5"/>
          <p:cNvGrpSpPr/>
          <p:nvPr/>
        </p:nvGrpSpPr>
        <p:grpSpPr>
          <a:xfrm>
            <a:off x="500015" y="1884890"/>
            <a:ext cx="4849586" cy="2956316"/>
            <a:chOff x="3407092" y="1421447"/>
            <a:chExt cx="8382137" cy="5109766"/>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81387" y="1421447"/>
              <a:ext cx="8307842" cy="2007553"/>
            </a:xfrm>
            <a:prstGeom prst="rect">
              <a:avLst/>
            </a:prstGeom>
            <a:noFill/>
            <a:ln>
              <a:noFill/>
            </a:ln>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7092" y="3391325"/>
              <a:ext cx="8382137" cy="3139888"/>
            </a:xfrm>
            <a:prstGeom prst="rect">
              <a:avLst/>
            </a:prstGeom>
            <a:noFill/>
            <a:ln>
              <a:noFill/>
            </a:ln>
          </p:spPr>
        </p:pic>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0"/>
            <a:ext cx="4033838" cy="6858000"/>
          </a:xfrm>
          <a:prstGeom prst="rect">
            <a:avLst/>
          </a:prstGeom>
          <a:solidFill>
            <a:srgbClr val="215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grpSp>
        <p:nvGrpSpPr>
          <p:cNvPr id="11266" name="组合 44"/>
          <p:cNvGrpSpPr/>
          <p:nvPr/>
        </p:nvGrpSpPr>
        <p:grpSpPr>
          <a:xfrm>
            <a:off x="3363913" y="1593850"/>
            <a:ext cx="6892925" cy="3511550"/>
            <a:chOff x="5297" y="2689"/>
            <a:chExt cx="10856" cy="5530"/>
          </a:xfrm>
        </p:grpSpPr>
        <p:sp useBgFill="1">
          <p:nvSpPr>
            <p:cNvPr id="38" name="任意多边形 37"/>
            <p:cNvSpPr/>
            <p:nvPr/>
          </p:nvSpPr>
          <p:spPr>
            <a:xfrm>
              <a:off x="5297" y="2689"/>
              <a:ext cx="9828" cy="5531"/>
            </a:xfrm>
            <a:custGeom>
              <a:avLst/>
              <a:gdLst/>
              <a:ahLst/>
              <a:cxnLst>
                <a:cxn ang="3">
                  <a:pos x="hc" y="t"/>
                </a:cxn>
                <a:cxn ang="cd2">
                  <a:pos x="l" y="vc"/>
                </a:cxn>
                <a:cxn ang="cd4">
                  <a:pos x="hc" y="b"/>
                </a:cxn>
                <a:cxn ang="0">
                  <a:pos x="r" y="vc"/>
                </a:cxn>
              </a:cxnLst>
              <a:rect l="l" t="t" r="r" b="b"/>
              <a:pathLst>
                <a:path w="9828" h="5531">
                  <a:moveTo>
                    <a:pt x="252" y="224"/>
                  </a:moveTo>
                  <a:lnTo>
                    <a:pt x="9576" y="224"/>
                  </a:lnTo>
                  <a:lnTo>
                    <a:pt x="9576" y="5307"/>
                  </a:lnTo>
                  <a:lnTo>
                    <a:pt x="252" y="5307"/>
                  </a:lnTo>
                  <a:lnTo>
                    <a:pt x="252" y="224"/>
                  </a:lnTo>
                  <a:close/>
                  <a:moveTo>
                    <a:pt x="0" y="0"/>
                  </a:moveTo>
                  <a:lnTo>
                    <a:pt x="9828" y="0"/>
                  </a:lnTo>
                  <a:lnTo>
                    <a:pt x="9828" y="5531"/>
                  </a:lnTo>
                  <a:lnTo>
                    <a:pt x="0" y="553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auto"/>
              <a:endParaRPr lang="zh-CN" altLang="en-US" strike="noStrike" noProof="1">
                <a:cs typeface="+mn-ea"/>
                <a:sym typeface="+mn-lt"/>
              </a:endParaRPr>
            </a:p>
          </p:txBody>
        </p:sp>
        <p:sp>
          <p:nvSpPr>
            <p:cNvPr id="40" name="任意多边形 39"/>
            <p:cNvSpPr/>
            <p:nvPr/>
          </p:nvSpPr>
          <p:spPr>
            <a:xfrm>
              <a:off x="6353" y="2689"/>
              <a:ext cx="9800" cy="5531"/>
            </a:xfrm>
            <a:custGeom>
              <a:avLst/>
              <a:gdLst/>
              <a:ahLst/>
              <a:cxnLst>
                <a:cxn ang="3">
                  <a:pos x="hc" y="t"/>
                </a:cxn>
                <a:cxn ang="cd2">
                  <a:pos x="l" y="vc"/>
                </a:cxn>
                <a:cxn ang="cd4">
                  <a:pos x="hc" y="b"/>
                </a:cxn>
                <a:cxn ang="0">
                  <a:pos x="r" y="vc"/>
                </a:cxn>
              </a:cxnLst>
              <a:rect l="l" t="t" r="r" b="b"/>
              <a:pathLst>
                <a:path w="8772" h="5531">
                  <a:moveTo>
                    <a:pt x="0" y="224"/>
                  </a:moveTo>
                  <a:lnTo>
                    <a:pt x="8520" y="224"/>
                  </a:lnTo>
                  <a:lnTo>
                    <a:pt x="8520" y="5307"/>
                  </a:lnTo>
                  <a:lnTo>
                    <a:pt x="0" y="5307"/>
                  </a:lnTo>
                  <a:lnTo>
                    <a:pt x="0" y="5531"/>
                  </a:lnTo>
                  <a:lnTo>
                    <a:pt x="8772" y="5531"/>
                  </a:lnTo>
                  <a:lnTo>
                    <a:pt x="8772" y="0"/>
                  </a:lnTo>
                  <a:lnTo>
                    <a:pt x="0" y="0"/>
                  </a:lnTo>
                  <a:lnTo>
                    <a:pt x="0" y="224"/>
                  </a:lnTo>
                  <a:close/>
                </a:path>
              </a:pathLst>
            </a:custGeom>
            <a:solidFill>
              <a:srgbClr val="21507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auto"/>
              <a:endParaRPr lang="zh-CN" altLang="en-US" strike="noStrike" noProof="1">
                <a:cs typeface="+mn-ea"/>
                <a:sym typeface="+mn-lt"/>
              </a:endParaRPr>
            </a:p>
          </p:txBody>
        </p:sp>
      </p:grpSp>
      <p:sp>
        <p:nvSpPr>
          <p:cNvPr id="11269" name="文本框 45"/>
          <p:cNvSpPr txBox="1"/>
          <p:nvPr/>
        </p:nvSpPr>
        <p:spPr>
          <a:xfrm>
            <a:off x="4219575" y="1912938"/>
            <a:ext cx="5384800" cy="1015663"/>
          </a:xfrm>
          <a:prstGeom prst="rect">
            <a:avLst/>
          </a:prstGeom>
          <a:noFill/>
          <a:ln w="9525">
            <a:noFill/>
          </a:ln>
        </p:spPr>
        <p:txBody>
          <a:bodyPr wrap="square" anchor="t">
            <a:spAutoFit/>
          </a:bodyPr>
          <a:lstStyle/>
          <a:p>
            <a:pPr algn="dist"/>
            <a:r>
              <a:rPr lang="zh-CN" altLang="en-US" sz="6000" b="1" dirty="0">
                <a:solidFill>
                  <a:srgbClr val="21507D"/>
                </a:solidFill>
                <a:latin typeface="+mn-lt"/>
                <a:ea typeface="+mn-ea"/>
                <a:cs typeface="+mn-ea"/>
                <a:sym typeface="+mn-lt"/>
              </a:rPr>
              <a:t>竞赛项目</a:t>
            </a:r>
            <a:endParaRPr lang="zh-CN" altLang="zh-CN" sz="6000" b="1" dirty="0">
              <a:solidFill>
                <a:srgbClr val="21507D"/>
              </a:solidFill>
              <a:latin typeface="+mn-lt"/>
              <a:ea typeface="+mn-ea"/>
              <a:cs typeface="+mn-ea"/>
              <a:sym typeface="+mn-lt"/>
            </a:endParaRPr>
          </a:p>
        </p:txBody>
      </p:sp>
      <p:sp>
        <p:nvSpPr>
          <p:cNvPr id="2" name="对角圆角矩形 1"/>
          <p:cNvSpPr/>
          <p:nvPr/>
        </p:nvSpPr>
        <p:spPr>
          <a:xfrm>
            <a:off x="5603875" y="3535363"/>
            <a:ext cx="2324100" cy="581025"/>
          </a:xfrm>
          <a:prstGeom prst="round2DiagRect">
            <a:avLst>
              <a:gd name="adj1" fmla="val 50000"/>
              <a:gd name="adj2" fmla="val 0"/>
            </a:avLst>
          </a:prstGeom>
          <a:solidFill>
            <a:srgbClr val="215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cs typeface="+mn-ea"/>
              <a:sym typeface="+mn-lt"/>
            </a:endParaRPr>
          </a:p>
        </p:txBody>
      </p:sp>
      <p:sp>
        <p:nvSpPr>
          <p:cNvPr id="11271" name="文本框 46"/>
          <p:cNvSpPr txBox="1"/>
          <p:nvPr/>
        </p:nvSpPr>
        <p:spPr>
          <a:xfrm>
            <a:off x="4254500" y="2819400"/>
            <a:ext cx="2871047" cy="400110"/>
          </a:xfrm>
          <a:prstGeom prst="rect">
            <a:avLst/>
          </a:prstGeom>
          <a:noFill/>
          <a:ln w="9525">
            <a:noFill/>
          </a:ln>
        </p:spPr>
        <p:txBody>
          <a:bodyPr wrap="square" anchor="t">
            <a:spAutoFit/>
          </a:bodyPr>
          <a:lstStyle/>
          <a:p>
            <a:pPr algn="dist"/>
            <a:r>
              <a:rPr lang="zh-CN" altLang="en-US" sz="2000" dirty="0">
                <a:solidFill>
                  <a:srgbClr val="21507D"/>
                </a:solidFill>
                <a:latin typeface="华文楷体" panose="02010600040101010101" pitchFamily="2" charset="-122"/>
                <a:ea typeface="华文楷体" panose="02010600040101010101" pitchFamily="2" charset="-122"/>
                <a:cs typeface="+mn-ea"/>
                <a:sym typeface="+mn-lt"/>
              </a:rPr>
              <a:t>躬行实践，行以致远</a:t>
            </a:r>
            <a:endParaRPr lang="zh-CN" altLang="zh-CN" sz="2000" dirty="0">
              <a:solidFill>
                <a:srgbClr val="21507D"/>
              </a:solidFill>
              <a:latin typeface="华文楷体" panose="02010600040101010101" pitchFamily="2" charset="-122"/>
              <a:ea typeface="华文楷体" panose="02010600040101010101" pitchFamily="2" charset="-122"/>
              <a:cs typeface="+mn-ea"/>
              <a:sym typeface="+mn-lt"/>
            </a:endParaRPr>
          </a:p>
        </p:txBody>
      </p:sp>
      <p:sp>
        <p:nvSpPr>
          <p:cNvPr id="11272" name="文本框 49"/>
          <p:cNvSpPr txBox="1"/>
          <p:nvPr/>
        </p:nvSpPr>
        <p:spPr>
          <a:xfrm>
            <a:off x="5640387" y="3549631"/>
            <a:ext cx="2251075" cy="644525"/>
          </a:xfrm>
          <a:prstGeom prst="rect">
            <a:avLst/>
          </a:prstGeom>
          <a:noFill/>
          <a:ln w="9525">
            <a:noFill/>
          </a:ln>
        </p:spPr>
        <p:txBody>
          <a:bodyPr wrap="square" anchor="t">
            <a:spAutoFit/>
          </a:bodyPr>
          <a:lstStyle/>
          <a:p>
            <a:pPr algn="ctr"/>
            <a:r>
              <a:rPr lang="en-US" altLang="zh-CN" sz="3600" dirty="0">
                <a:solidFill>
                  <a:schemeClr val="bg1"/>
                </a:solidFill>
                <a:latin typeface="+mn-lt"/>
                <a:ea typeface="+mn-ea"/>
                <a:cs typeface="+mn-ea"/>
                <a:sym typeface="+mn-lt"/>
              </a:rPr>
              <a:t>PART 03</a:t>
            </a:r>
            <a:endParaRPr lang="en-US" altLang="zh-CN" sz="3600" dirty="0">
              <a:solidFill>
                <a:schemeClr val="bg1"/>
              </a:solidFill>
              <a:latin typeface="+mn-lt"/>
              <a:ea typeface="+mn-ea"/>
              <a:cs typeface="+mn-ea"/>
              <a:sym typeface="+mn-l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a:off x="332423" y="342899"/>
            <a:ext cx="511175" cy="454025"/>
          </a:xfrm>
          <a:prstGeom prst="triangle">
            <a:avLst/>
          </a:prstGeom>
          <a:solidFill>
            <a:srgbClr val="215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cs typeface="+mn-ea"/>
              <a:sym typeface="+mn-lt"/>
            </a:endParaRPr>
          </a:p>
        </p:txBody>
      </p:sp>
      <p:sp>
        <p:nvSpPr>
          <p:cNvPr id="3" name="文本框 45"/>
          <p:cNvSpPr txBox="1"/>
          <p:nvPr/>
        </p:nvSpPr>
        <p:spPr>
          <a:xfrm>
            <a:off x="927894" y="278606"/>
            <a:ext cx="3429000" cy="582612"/>
          </a:xfrm>
          <a:prstGeom prst="rect">
            <a:avLst/>
          </a:prstGeom>
          <a:noFill/>
          <a:ln w="9525">
            <a:noFill/>
          </a:ln>
        </p:spPr>
        <p:txBody>
          <a:bodyPr wrap="square" anchor="t">
            <a:spAutoFit/>
          </a:bodyPr>
          <a:lstStyle/>
          <a:p>
            <a:pPr algn="dist"/>
            <a:r>
              <a:rPr lang="zh-CN" altLang="en-US" sz="3200" b="1" u="sng" dirty="0">
                <a:solidFill>
                  <a:srgbClr val="21507D"/>
                </a:solidFill>
                <a:latin typeface="+mn-lt"/>
                <a:ea typeface="+mn-ea"/>
                <a:cs typeface="+mn-ea"/>
                <a:sym typeface="+mn-lt"/>
              </a:rPr>
              <a:t>竞赛项目</a:t>
            </a:r>
            <a:endParaRPr lang="zh-CN" altLang="en-US" sz="3200" b="1" u="sng" dirty="0">
              <a:solidFill>
                <a:srgbClr val="21507D"/>
              </a:solidFill>
              <a:latin typeface="+mn-lt"/>
              <a:ea typeface="+mn-ea"/>
              <a:cs typeface="+mn-ea"/>
              <a:sym typeface="+mn-lt"/>
            </a:endParaRPr>
          </a:p>
        </p:txBody>
      </p:sp>
      <p:cxnSp>
        <p:nvCxnSpPr>
          <p:cNvPr id="9" name="直接箭头连接符 8"/>
          <p:cNvCxnSpPr/>
          <p:nvPr>
            <p:custDataLst>
              <p:tags r:id="rId1"/>
            </p:custDataLst>
          </p:nvPr>
        </p:nvCxnSpPr>
        <p:spPr>
          <a:xfrm>
            <a:off x="527050" y="2299970"/>
            <a:ext cx="1110149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椭圆 9"/>
          <p:cNvSpPr/>
          <p:nvPr>
            <p:custDataLst>
              <p:tags r:id="rId2"/>
            </p:custDataLst>
          </p:nvPr>
        </p:nvSpPr>
        <p:spPr>
          <a:xfrm>
            <a:off x="1665560" y="2225463"/>
            <a:ext cx="169333" cy="149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custDataLst>
              <p:tags r:id="rId3"/>
            </p:custDataLst>
          </p:nvPr>
        </p:nvSpPr>
        <p:spPr>
          <a:xfrm>
            <a:off x="3185866" y="2225463"/>
            <a:ext cx="169333" cy="149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custDataLst>
              <p:tags r:id="rId4"/>
            </p:custDataLst>
          </p:nvPr>
        </p:nvSpPr>
        <p:spPr>
          <a:xfrm>
            <a:off x="5077372" y="2211908"/>
            <a:ext cx="169333" cy="149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custDataLst>
              <p:tags r:id="rId5"/>
            </p:custDataLst>
          </p:nvPr>
        </p:nvSpPr>
        <p:spPr>
          <a:xfrm>
            <a:off x="6942088" y="2238997"/>
            <a:ext cx="169333" cy="149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p:cNvSpPr txBox="1"/>
          <p:nvPr>
            <p:custDataLst>
              <p:tags r:id="rId6"/>
            </p:custDataLst>
          </p:nvPr>
        </p:nvSpPr>
        <p:spPr>
          <a:xfrm>
            <a:off x="2108609" y="2701444"/>
            <a:ext cx="2918566" cy="276999"/>
          </a:xfrm>
          <a:prstGeom prst="rect">
            <a:avLst/>
          </a:prstGeom>
          <a:noFill/>
        </p:spPr>
        <p:txBody>
          <a:bodyPr wrap="square">
            <a:spAutoFit/>
          </a:bodyPr>
          <a:lstStyle/>
          <a:p>
            <a:r>
              <a:rPr lang="zh-CN" altLang="en-US" sz="1200" b="1" spc="35" dirty="0">
                <a:effectLst/>
                <a:ea typeface="楷体" panose="02010609060101010101" pitchFamily="49" charset="-122"/>
                <a:cs typeface="楷体" panose="02010609060101010101" pitchFamily="49" charset="-122"/>
              </a:rPr>
              <a:t>全国大学生电子设计竞赛全国二等奖</a:t>
            </a:r>
            <a:endParaRPr lang="zh-CN" altLang="en-US" sz="1200" dirty="0"/>
          </a:p>
        </p:txBody>
      </p:sp>
      <p:sp>
        <p:nvSpPr>
          <p:cNvPr id="23" name="文本框 22"/>
          <p:cNvSpPr txBox="1"/>
          <p:nvPr>
            <p:custDataLst>
              <p:tags r:id="rId7"/>
            </p:custDataLst>
          </p:nvPr>
        </p:nvSpPr>
        <p:spPr>
          <a:xfrm>
            <a:off x="4088536" y="1670838"/>
            <a:ext cx="2634827" cy="461665"/>
          </a:xfrm>
          <a:prstGeom prst="rect">
            <a:avLst/>
          </a:prstGeom>
          <a:noFill/>
        </p:spPr>
        <p:txBody>
          <a:bodyPr wrap="square">
            <a:spAutoFit/>
          </a:bodyPr>
          <a:lstStyle/>
          <a:p>
            <a:r>
              <a:rPr lang="en-US" altLang="zh-CN" sz="1200" b="1" spc="35" dirty="0">
                <a:effectLst/>
                <a:ea typeface="楷体" panose="02010609060101010101" pitchFamily="49" charset="-122"/>
                <a:cs typeface="楷体" panose="02010609060101010101" pitchFamily="49" charset="-122"/>
              </a:rPr>
              <a:t>TI</a:t>
            </a:r>
            <a:r>
              <a:rPr lang="zh-CN" altLang="en-US" sz="1200" b="1" spc="35" dirty="0">
                <a:effectLst/>
                <a:ea typeface="楷体" panose="02010609060101010101" pitchFamily="49" charset="-122"/>
                <a:cs typeface="楷体" panose="02010609060101010101" pitchFamily="49" charset="-122"/>
              </a:rPr>
              <a:t>杯全国大学生电子设计竞赛上海赛区一等奖</a:t>
            </a:r>
            <a:endParaRPr lang="zh-CN" altLang="en-US" sz="1200" dirty="0"/>
          </a:p>
        </p:txBody>
      </p:sp>
      <p:sp>
        <p:nvSpPr>
          <p:cNvPr id="25" name="文本框 24"/>
          <p:cNvSpPr txBox="1"/>
          <p:nvPr>
            <p:custDataLst>
              <p:tags r:id="rId8"/>
            </p:custDataLst>
          </p:nvPr>
        </p:nvSpPr>
        <p:spPr>
          <a:xfrm>
            <a:off x="5889712" y="2667561"/>
            <a:ext cx="2707693" cy="461665"/>
          </a:xfrm>
          <a:prstGeom prst="rect">
            <a:avLst/>
          </a:prstGeom>
          <a:noFill/>
        </p:spPr>
        <p:txBody>
          <a:bodyPr wrap="square">
            <a:spAutoFit/>
          </a:bodyPr>
          <a:lstStyle/>
          <a:p>
            <a:r>
              <a:rPr lang="zh-CN" altLang="en-US" sz="1200" b="1" spc="35" dirty="0">
                <a:effectLst/>
                <a:ea typeface="楷体" panose="02010609060101010101" pitchFamily="49" charset="-122"/>
                <a:cs typeface="楷体" panose="02010609060101010101" pitchFamily="49" charset="-122"/>
              </a:rPr>
              <a:t>全国大学生数学建模竞赛上海市三等奖</a:t>
            </a:r>
            <a:endParaRPr lang="zh-CN" altLang="en-US" sz="1200" dirty="0"/>
          </a:p>
        </p:txBody>
      </p:sp>
      <p:sp>
        <p:nvSpPr>
          <p:cNvPr id="27" name="文本框 26"/>
          <p:cNvSpPr txBox="1"/>
          <p:nvPr>
            <p:custDataLst>
              <p:tags r:id="rId9"/>
            </p:custDataLst>
          </p:nvPr>
        </p:nvSpPr>
        <p:spPr>
          <a:xfrm>
            <a:off x="441665" y="1448999"/>
            <a:ext cx="2634827" cy="645160"/>
          </a:xfrm>
          <a:prstGeom prst="rect">
            <a:avLst/>
          </a:prstGeom>
          <a:noFill/>
        </p:spPr>
        <p:txBody>
          <a:bodyPr wrap="square">
            <a:spAutoFit/>
          </a:bodyPr>
          <a:lstStyle/>
          <a:p>
            <a:r>
              <a:rPr lang="zh-CN" altLang="en-US" sz="1200" b="1" spc="35" dirty="0">
                <a:effectLst/>
                <a:ea typeface="楷体" panose="02010609060101010101" pitchFamily="49" charset="-122"/>
                <a:cs typeface="楷体" panose="02010609060101010101" pitchFamily="49" charset="-122"/>
              </a:rPr>
              <a:t>上海师范大学信息与机电工程学院第十八届电子汽车文化节电子设计大赛二等奖</a:t>
            </a:r>
            <a:endParaRPr lang="zh-CN" altLang="en-US" sz="1200" dirty="0"/>
          </a:p>
        </p:txBody>
      </p:sp>
      <p:sp>
        <p:nvSpPr>
          <p:cNvPr id="28" name="椭圆 27"/>
          <p:cNvSpPr/>
          <p:nvPr>
            <p:custDataLst>
              <p:tags r:id="rId10"/>
            </p:custDataLst>
          </p:nvPr>
        </p:nvSpPr>
        <p:spPr>
          <a:xfrm>
            <a:off x="9834329" y="2225461"/>
            <a:ext cx="169333" cy="149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p:cNvSpPr txBox="1"/>
          <p:nvPr>
            <p:custDataLst>
              <p:tags r:id="rId11"/>
            </p:custDataLst>
          </p:nvPr>
        </p:nvSpPr>
        <p:spPr>
          <a:xfrm>
            <a:off x="8546798" y="1636532"/>
            <a:ext cx="2707693" cy="461665"/>
          </a:xfrm>
          <a:prstGeom prst="rect">
            <a:avLst/>
          </a:prstGeom>
          <a:noFill/>
        </p:spPr>
        <p:txBody>
          <a:bodyPr wrap="square">
            <a:spAutoFit/>
          </a:bodyPr>
          <a:lstStyle/>
          <a:p>
            <a:r>
              <a:rPr lang="zh-CN" altLang="en-US" sz="1200" b="1" spc="35" dirty="0">
                <a:effectLst/>
                <a:ea typeface="楷体" panose="02010609060101010101" pitchFamily="49" charset="-122"/>
                <a:cs typeface="楷体" panose="02010609060101010101" pitchFamily="49" charset="-122"/>
              </a:rPr>
              <a:t>全国“互联网</a:t>
            </a:r>
            <a:r>
              <a:rPr lang="en-US" altLang="zh-CN" sz="1200" b="1" spc="35" dirty="0">
                <a:effectLst/>
                <a:ea typeface="楷体" panose="02010609060101010101" pitchFamily="49" charset="-122"/>
                <a:cs typeface="楷体" panose="02010609060101010101" pitchFamily="49" charset="-122"/>
              </a:rPr>
              <a:t>+”</a:t>
            </a:r>
            <a:r>
              <a:rPr lang="zh-CN" altLang="en-US" sz="1200" b="1" spc="35" dirty="0">
                <a:effectLst/>
                <a:ea typeface="楷体" panose="02010609060101010101" pitchFamily="49" charset="-122"/>
                <a:cs typeface="楷体" panose="02010609060101010101" pitchFamily="49" charset="-122"/>
              </a:rPr>
              <a:t>大学生创新创业大赛比赛校赛三等奖</a:t>
            </a:r>
            <a:endParaRPr lang="zh-CN" altLang="en-US" sz="1200" dirty="0"/>
          </a:p>
        </p:txBody>
      </p:sp>
      <p:sp>
        <p:nvSpPr>
          <p:cNvPr id="32" name="文本框 31"/>
          <p:cNvSpPr txBox="1"/>
          <p:nvPr>
            <p:custDataLst>
              <p:tags r:id="rId12"/>
            </p:custDataLst>
          </p:nvPr>
        </p:nvSpPr>
        <p:spPr>
          <a:xfrm>
            <a:off x="1381079" y="2443390"/>
            <a:ext cx="1016000" cy="307777"/>
          </a:xfrm>
          <a:prstGeom prst="rect">
            <a:avLst/>
          </a:prstGeom>
          <a:noFill/>
        </p:spPr>
        <p:txBody>
          <a:bodyPr wrap="square">
            <a:spAutoFit/>
          </a:bodyPr>
          <a:lstStyle/>
          <a:p>
            <a:r>
              <a:rPr lang="en-US" altLang="zh-CN" sz="1400" dirty="0">
                <a:solidFill>
                  <a:schemeClr val="tx2">
                    <a:lumMod val="60000"/>
                    <a:lumOff val="40000"/>
                  </a:schemeClr>
                </a:solidFill>
              </a:rPr>
              <a:t>2023.05</a:t>
            </a:r>
            <a:endParaRPr lang="zh-CN" altLang="en-US" sz="1400" dirty="0">
              <a:solidFill>
                <a:schemeClr val="tx2">
                  <a:lumMod val="60000"/>
                  <a:lumOff val="40000"/>
                </a:schemeClr>
              </a:solidFill>
            </a:endParaRPr>
          </a:p>
        </p:txBody>
      </p:sp>
      <p:sp>
        <p:nvSpPr>
          <p:cNvPr id="33" name="文本框 32"/>
          <p:cNvSpPr txBox="1"/>
          <p:nvPr>
            <p:custDataLst>
              <p:tags r:id="rId13"/>
            </p:custDataLst>
          </p:nvPr>
        </p:nvSpPr>
        <p:spPr>
          <a:xfrm>
            <a:off x="2861144" y="1917686"/>
            <a:ext cx="1016000" cy="307777"/>
          </a:xfrm>
          <a:prstGeom prst="rect">
            <a:avLst/>
          </a:prstGeom>
          <a:noFill/>
        </p:spPr>
        <p:txBody>
          <a:bodyPr wrap="square">
            <a:spAutoFit/>
          </a:bodyPr>
          <a:lstStyle/>
          <a:p>
            <a:r>
              <a:rPr lang="en-US" altLang="zh-CN" sz="1400" dirty="0">
                <a:solidFill>
                  <a:schemeClr val="tx2">
                    <a:lumMod val="60000"/>
                    <a:lumOff val="40000"/>
                  </a:schemeClr>
                </a:solidFill>
              </a:rPr>
              <a:t>2023.09</a:t>
            </a:r>
            <a:endParaRPr lang="zh-CN" altLang="en-US" sz="1400" dirty="0">
              <a:solidFill>
                <a:schemeClr val="tx2">
                  <a:lumMod val="60000"/>
                  <a:lumOff val="40000"/>
                </a:schemeClr>
              </a:solidFill>
            </a:endParaRPr>
          </a:p>
        </p:txBody>
      </p:sp>
      <p:sp>
        <p:nvSpPr>
          <p:cNvPr id="34" name="文本框 33"/>
          <p:cNvSpPr txBox="1"/>
          <p:nvPr>
            <p:custDataLst>
              <p:tags r:id="rId14"/>
            </p:custDataLst>
          </p:nvPr>
        </p:nvSpPr>
        <p:spPr>
          <a:xfrm>
            <a:off x="4738705" y="2416069"/>
            <a:ext cx="1016000" cy="307777"/>
          </a:xfrm>
          <a:prstGeom prst="rect">
            <a:avLst/>
          </a:prstGeom>
          <a:noFill/>
        </p:spPr>
        <p:txBody>
          <a:bodyPr wrap="square">
            <a:spAutoFit/>
          </a:bodyPr>
          <a:lstStyle/>
          <a:p>
            <a:r>
              <a:rPr lang="en-US" altLang="zh-CN" sz="1400" dirty="0">
                <a:solidFill>
                  <a:schemeClr val="tx2">
                    <a:lumMod val="60000"/>
                    <a:lumOff val="40000"/>
                  </a:schemeClr>
                </a:solidFill>
              </a:rPr>
              <a:t>2023.10</a:t>
            </a:r>
            <a:endParaRPr lang="zh-CN" altLang="en-US" sz="1400" dirty="0">
              <a:solidFill>
                <a:schemeClr val="tx2">
                  <a:lumMod val="60000"/>
                  <a:lumOff val="40000"/>
                </a:schemeClr>
              </a:solidFill>
            </a:endParaRPr>
          </a:p>
        </p:txBody>
      </p:sp>
      <p:sp>
        <p:nvSpPr>
          <p:cNvPr id="35" name="文本框 34"/>
          <p:cNvSpPr txBox="1"/>
          <p:nvPr>
            <p:custDataLst>
              <p:tags r:id="rId15"/>
            </p:custDataLst>
          </p:nvPr>
        </p:nvSpPr>
        <p:spPr>
          <a:xfrm>
            <a:off x="6518754" y="1882562"/>
            <a:ext cx="1016000" cy="307777"/>
          </a:xfrm>
          <a:prstGeom prst="rect">
            <a:avLst/>
          </a:prstGeom>
          <a:noFill/>
        </p:spPr>
        <p:txBody>
          <a:bodyPr wrap="square">
            <a:spAutoFit/>
          </a:bodyPr>
          <a:lstStyle/>
          <a:p>
            <a:r>
              <a:rPr lang="en-US" altLang="zh-CN" sz="1400" dirty="0">
                <a:solidFill>
                  <a:schemeClr val="tx2">
                    <a:lumMod val="60000"/>
                    <a:lumOff val="40000"/>
                  </a:schemeClr>
                </a:solidFill>
              </a:rPr>
              <a:t>2023.11</a:t>
            </a:r>
            <a:endParaRPr lang="zh-CN" altLang="en-US" sz="1400" dirty="0">
              <a:solidFill>
                <a:schemeClr val="tx2">
                  <a:lumMod val="60000"/>
                  <a:lumOff val="40000"/>
                </a:schemeClr>
              </a:solidFill>
            </a:endParaRPr>
          </a:p>
        </p:txBody>
      </p:sp>
      <p:sp>
        <p:nvSpPr>
          <p:cNvPr id="36" name="文本框 35"/>
          <p:cNvSpPr txBox="1"/>
          <p:nvPr>
            <p:custDataLst>
              <p:tags r:id="rId16"/>
            </p:custDataLst>
          </p:nvPr>
        </p:nvSpPr>
        <p:spPr>
          <a:xfrm>
            <a:off x="9562098" y="2461043"/>
            <a:ext cx="1016000" cy="307777"/>
          </a:xfrm>
          <a:prstGeom prst="rect">
            <a:avLst/>
          </a:prstGeom>
          <a:noFill/>
        </p:spPr>
        <p:txBody>
          <a:bodyPr wrap="square">
            <a:spAutoFit/>
          </a:bodyPr>
          <a:lstStyle/>
          <a:p>
            <a:r>
              <a:rPr lang="en-US" altLang="zh-CN" sz="1400" dirty="0">
                <a:solidFill>
                  <a:schemeClr val="tx2">
                    <a:lumMod val="60000"/>
                    <a:lumOff val="40000"/>
                  </a:schemeClr>
                </a:solidFill>
              </a:rPr>
              <a:t>2024.05</a:t>
            </a:r>
            <a:endParaRPr lang="zh-CN" altLang="en-US" sz="1400" dirty="0">
              <a:solidFill>
                <a:schemeClr val="tx2">
                  <a:lumMod val="60000"/>
                  <a:lumOff val="40000"/>
                </a:schemeClr>
              </a:solidFill>
            </a:endParaRPr>
          </a:p>
        </p:txBody>
      </p:sp>
      <p:sp>
        <p:nvSpPr>
          <p:cNvPr id="44" name="文本框 43"/>
          <p:cNvSpPr txBox="1"/>
          <p:nvPr/>
        </p:nvSpPr>
        <p:spPr>
          <a:xfrm>
            <a:off x="4217938" y="3316586"/>
            <a:ext cx="2808816" cy="461665"/>
          </a:xfrm>
          <a:prstGeom prst="rect">
            <a:avLst/>
          </a:prstGeom>
          <a:noFill/>
        </p:spPr>
        <p:txBody>
          <a:bodyPr wrap="square">
            <a:spAutoFit/>
          </a:bodyPr>
          <a:lstStyle/>
          <a:p>
            <a:pPr algn="dist"/>
            <a:r>
              <a:rPr lang="zh-CN" altLang="en-US" sz="1800" b="1" dirty="0">
                <a:solidFill>
                  <a:srgbClr val="21507D"/>
                </a:solidFill>
                <a:latin typeface="+mn-lt"/>
                <a:ea typeface="+mn-ea"/>
                <a:cs typeface="+mn-ea"/>
                <a:sym typeface="+mn-lt"/>
              </a:rPr>
              <a:t>获得荣誉奖励总计</a:t>
            </a:r>
            <a:r>
              <a:rPr lang="en-US" altLang="zh-CN" sz="2400" b="1" dirty="0">
                <a:solidFill>
                  <a:srgbClr val="21507D"/>
                </a:solidFill>
                <a:latin typeface="+mn-lt"/>
                <a:ea typeface="+mn-ea"/>
                <a:cs typeface="+mn-ea"/>
                <a:sym typeface="+mn-lt"/>
              </a:rPr>
              <a:t>9</a:t>
            </a:r>
            <a:r>
              <a:rPr lang="zh-CN" altLang="en-US" sz="1800" b="1" dirty="0">
                <a:solidFill>
                  <a:srgbClr val="21507D"/>
                </a:solidFill>
                <a:latin typeface="+mn-lt"/>
                <a:ea typeface="+mn-ea"/>
                <a:cs typeface="+mn-ea"/>
                <a:sym typeface="+mn-lt"/>
              </a:rPr>
              <a:t>项</a:t>
            </a:r>
            <a:endParaRPr lang="zh-CN" altLang="en-US" sz="1800" b="1" dirty="0">
              <a:solidFill>
                <a:srgbClr val="21507D"/>
              </a:solidFill>
              <a:latin typeface="+mn-lt"/>
              <a:ea typeface="+mn-ea"/>
              <a:cs typeface="+mn-ea"/>
              <a:sym typeface="+mn-lt"/>
            </a:endParaRPr>
          </a:p>
        </p:txBody>
      </p:sp>
      <p:pic>
        <p:nvPicPr>
          <p:cNvPr id="5" name="图片 4"/>
          <p:cNvPicPr>
            <a:picLocks noChangeAspect="1"/>
          </p:cNvPicPr>
          <p:nvPr/>
        </p:nvPicPr>
        <p:blipFill>
          <a:blip r:embed="rId17"/>
          <a:stretch>
            <a:fillRect/>
          </a:stretch>
        </p:blipFill>
        <p:spPr>
          <a:xfrm>
            <a:off x="1041766" y="3987482"/>
            <a:ext cx="2990935" cy="2078347"/>
          </a:xfrm>
          <a:prstGeom prst="rect">
            <a:avLst/>
          </a:prstGeom>
        </p:spPr>
      </p:pic>
      <p:pic>
        <p:nvPicPr>
          <p:cNvPr id="7" name="图片 6"/>
          <p:cNvPicPr>
            <a:picLocks noChangeAspect="1"/>
          </p:cNvPicPr>
          <p:nvPr/>
        </p:nvPicPr>
        <p:blipFill>
          <a:blip r:embed="rId18"/>
          <a:stretch>
            <a:fillRect/>
          </a:stretch>
        </p:blipFill>
        <p:spPr>
          <a:xfrm>
            <a:off x="1975142" y="4001829"/>
            <a:ext cx="2881488" cy="2089327"/>
          </a:xfrm>
          <a:prstGeom prst="rect">
            <a:avLst/>
          </a:prstGeom>
        </p:spPr>
      </p:pic>
      <p:pic>
        <p:nvPicPr>
          <p:cNvPr id="11" name="图片 10"/>
          <p:cNvPicPr>
            <a:picLocks noChangeAspect="1"/>
          </p:cNvPicPr>
          <p:nvPr/>
        </p:nvPicPr>
        <p:blipFill>
          <a:blip r:embed="rId19"/>
          <a:stretch>
            <a:fillRect/>
          </a:stretch>
        </p:blipFill>
        <p:spPr>
          <a:xfrm>
            <a:off x="2243306" y="3970824"/>
            <a:ext cx="2854238" cy="2099610"/>
          </a:xfrm>
          <a:prstGeom prst="rect">
            <a:avLst/>
          </a:prstGeom>
        </p:spPr>
      </p:pic>
      <p:pic>
        <p:nvPicPr>
          <p:cNvPr id="13" name="图片 12"/>
          <p:cNvPicPr>
            <a:picLocks noChangeAspect="1"/>
          </p:cNvPicPr>
          <p:nvPr/>
        </p:nvPicPr>
        <p:blipFill>
          <a:blip r:embed="rId20"/>
          <a:stretch>
            <a:fillRect/>
          </a:stretch>
        </p:blipFill>
        <p:spPr>
          <a:xfrm>
            <a:off x="4054471" y="4022551"/>
            <a:ext cx="1431421" cy="2099610"/>
          </a:xfrm>
          <a:prstGeom prst="rect">
            <a:avLst/>
          </a:prstGeom>
        </p:spPr>
      </p:pic>
      <p:pic>
        <p:nvPicPr>
          <p:cNvPr id="15" name="图片 14"/>
          <p:cNvPicPr>
            <a:picLocks noChangeAspect="1"/>
          </p:cNvPicPr>
          <p:nvPr/>
        </p:nvPicPr>
        <p:blipFill>
          <a:blip r:embed="rId21"/>
          <a:stretch>
            <a:fillRect/>
          </a:stretch>
        </p:blipFill>
        <p:spPr>
          <a:xfrm>
            <a:off x="4776614" y="4073148"/>
            <a:ext cx="2602366" cy="1998415"/>
          </a:xfrm>
          <a:prstGeom prst="rect">
            <a:avLst/>
          </a:prstGeom>
        </p:spPr>
      </p:pic>
      <p:pic>
        <p:nvPicPr>
          <p:cNvPr id="20" name="图片 19"/>
          <p:cNvPicPr>
            <a:picLocks noChangeAspect="1"/>
          </p:cNvPicPr>
          <p:nvPr/>
        </p:nvPicPr>
        <p:blipFill>
          <a:blip r:embed="rId22"/>
          <a:stretch>
            <a:fillRect/>
          </a:stretch>
        </p:blipFill>
        <p:spPr>
          <a:xfrm>
            <a:off x="5464352" y="4067414"/>
            <a:ext cx="2914548" cy="1990423"/>
          </a:xfrm>
          <a:prstGeom prst="rect">
            <a:avLst/>
          </a:prstGeom>
        </p:spPr>
      </p:pic>
      <p:pic>
        <p:nvPicPr>
          <p:cNvPr id="24" name="图片 23"/>
          <p:cNvPicPr>
            <a:picLocks noChangeAspect="1"/>
          </p:cNvPicPr>
          <p:nvPr/>
        </p:nvPicPr>
        <p:blipFill>
          <a:blip r:embed="rId23"/>
          <a:stretch>
            <a:fillRect/>
          </a:stretch>
        </p:blipFill>
        <p:spPr>
          <a:xfrm>
            <a:off x="6375958" y="4067414"/>
            <a:ext cx="2660142" cy="1998415"/>
          </a:xfrm>
          <a:prstGeom prst="rect">
            <a:avLst/>
          </a:prstGeom>
        </p:spPr>
      </p:pic>
      <p:pic>
        <p:nvPicPr>
          <p:cNvPr id="37" name="图片 36"/>
          <p:cNvPicPr>
            <a:picLocks noChangeAspect="1"/>
          </p:cNvPicPr>
          <p:nvPr/>
        </p:nvPicPr>
        <p:blipFill>
          <a:blip r:embed="rId24"/>
          <a:stretch>
            <a:fillRect/>
          </a:stretch>
        </p:blipFill>
        <p:spPr>
          <a:xfrm>
            <a:off x="7310211" y="4030377"/>
            <a:ext cx="2794579" cy="2064495"/>
          </a:xfrm>
          <a:prstGeom prst="rect">
            <a:avLst/>
          </a:prstGeom>
        </p:spPr>
      </p:pic>
    </p:spTree>
    <p:custDataLst>
      <p:tags r:id="rId25"/>
    </p:custDataLst>
  </p:cSld>
  <p:clrMapOvr>
    <a:masterClrMapping/>
  </p:clrMapOvr>
  <mc:AlternateContent xmlns:mc="http://schemas.openxmlformats.org/markup-compatibility/2006">
    <mc:Choice xmlns:p14="http://schemas.microsoft.com/office/powerpoint/2010/main" Requires="p14">
      <p:transition spd="slow" p14:dur="175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13.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4.xml><?xml version="1.0" encoding="utf-8"?>
<p:tagLst xmlns:p="http://schemas.openxmlformats.org/presentationml/2006/main">
  <p:tag name="KSO_WM_DIAGRAM_VIRTUALLY_FRAME" val="{&quot;height&quot;:344.7422047244095,&quot;left&quot;:382.25,&quot;top&quot;:97.75,&quot;width&quot;:476.4166141732283}"/>
</p:tagLst>
</file>

<file path=ppt/tags/tag15.xml><?xml version="1.0" encoding="utf-8"?>
<p:tagLst xmlns:p="http://schemas.openxmlformats.org/presentationml/2006/main">
  <p:tag name="KSO_WM_DIAGRAM_VIRTUALLY_FRAME" val="{&quot;height&quot;:344.7422047244095,&quot;left&quot;:382.25,&quot;top&quot;:97.75,&quot;width&quot;:476.4166141732283}"/>
</p:tagLst>
</file>

<file path=ppt/tags/tag16.xml><?xml version="1.0" encoding="utf-8"?>
<p:tagLst xmlns:p="http://schemas.openxmlformats.org/presentationml/2006/main">
  <p:tag name="KSO_WM_DIAGRAM_VIRTUALLY_FRAME" val="{&quot;height&quot;:344.7422047244095,&quot;left&quot;:382.25,&quot;top&quot;:97.75,&quot;width&quot;:476.4166141732283}"/>
</p:tagLst>
</file>

<file path=ppt/tags/tag17.xml><?xml version="1.0" encoding="utf-8"?>
<p:tagLst xmlns:p="http://schemas.openxmlformats.org/presentationml/2006/main">
  <p:tag name="KSO_WM_DIAGRAM_VIRTUALLY_FRAME" val="{&quot;height&quot;:344.7422047244095,&quot;left&quot;:382.25,&quot;top&quot;:97.75,&quot;width&quot;:476.4166141732283}"/>
</p:tagLst>
</file>

<file path=ppt/tags/tag18.xml><?xml version="1.0" encoding="utf-8"?>
<p:tagLst xmlns:p="http://schemas.openxmlformats.org/presentationml/2006/main">
  <p:tag name="KSO_WM_DIAGRAM_VIRTUALLY_FRAME" val="{&quot;height&quot;:344.7422047244095,&quot;left&quot;:382.25,&quot;top&quot;:97.75,&quot;width&quot;:476.4166141732283}"/>
</p:tagLst>
</file>

<file path=ppt/tags/tag19.xml><?xml version="1.0" encoding="utf-8"?>
<p:tagLst xmlns:p="http://schemas.openxmlformats.org/presentationml/2006/main">
  <p:tag name="KSO_WM_DIAGRAM_VIRTUALLY_FRAME" val="{&quot;height&quot;:344.7422047244095,&quot;left&quot;:382.25,&quot;top&quot;:97.75,&quot;width&quot;:476.4166141732283}"/>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p="http://schemas.openxmlformats.org/presentationml/2006/main">
  <p:tag name="KSO_WM_DIAGRAM_VIRTUALLY_FRAME" val="{&quot;height&quot;:344.7422047244095,&quot;left&quot;:382.25,&quot;top&quot;:97.75,&quot;width&quot;:476.4166141732283}"/>
</p:tagLst>
</file>

<file path=ppt/tags/tag21.xml><?xml version="1.0" encoding="utf-8"?>
<p:tagLst xmlns:p="http://schemas.openxmlformats.org/presentationml/2006/main">
  <p:tag name="KSO_WM_DIAGRAM_VIRTUALLY_FRAME" val="{&quot;height&quot;:344.7422047244095,&quot;left&quot;:382.25,&quot;top&quot;:97.75,&quot;width&quot;:476.4166141732283}"/>
</p:tagLst>
</file>

<file path=ppt/tags/tag22.xml><?xml version="1.0" encoding="utf-8"?>
<p:tagLst xmlns:p="http://schemas.openxmlformats.org/presentationml/2006/main">
  <p:tag name="KSO_WM_DIAGRAM_VIRTUALLY_FRAME" val="{&quot;height&quot;:344.7422047244095,&quot;left&quot;:382.25,&quot;top&quot;:97.75,&quot;width&quot;:476.4166141732283}"/>
</p:tagLst>
</file>

<file path=ppt/tags/tag23.xml><?xml version="1.0" encoding="utf-8"?>
<p:tagLst xmlns:p="http://schemas.openxmlformats.org/presentationml/2006/main">
  <p:tag name="KSO_WM_DIAGRAM_VIRTUALLY_FRAME" val="{&quot;height&quot;:344.7422047244095,&quot;left&quot;:382.25,&quot;top&quot;:97.75,&quot;width&quot;:476.4166141732283}"/>
</p:tagLst>
</file>

<file path=ppt/tags/tag24.xml><?xml version="1.0" encoding="utf-8"?>
<p:tagLst xmlns:p="http://schemas.openxmlformats.org/presentationml/2006/main">
  <p:tag name="KSO_WM_DIAGRAM_VIRTUALLY_FRAME" val="{&quot;height&quot;:344.7422047244095,&quot;left&quot;:382.25,&quot;top&quot;:97.75,&quot;width&quot;:476.4166141732283}"/>
</p:tagLst>
</file>

<file path=ppt/tags/tag25.xml><?xml version="1.0" encoding="utf-8"?>
<p:tagLst xmlns:p="http://schemas.openxmlformats.org/presentationml/2006/main">
  <p:tag name="KSO_WM_DIAGRAM_VIRTUALLY_FRAME" val="{&quot;height&quot;:344.7422047244095,&quot;left&quot;:382.25,&quot;top&quot;:97.75,&quot;width&quot;:476.4166141732283}"/>
</p:tagLst>
</file>

<file path=ppt/tags/tag26.xml><?xml version="1.0" encoding="utf-8"?>
<p:tagLst xmlns:p="http://schemas.openxmlformats.org/presentationml/2006/main">
  <p:tag name="KSO_WM_DIAGRAM_VIRTUALLY_FRAME" val="{&quot;height&quot;:344.7422047244095,&quot;left&quot;:382.25,&quot;top&quot;:97.75,&quot;width&quot;:476.4166141732283}"/>
</p:tagLst>
</file>

<file path=ppt/tags/tag27.xml><?xml version="1.0" encoding="utf-8"?>
<p:tagLst xmlns:p="http://schemas.openxmlformats.org/presentationml/2006/main">
  <p:tag name="KSO_WM_DIAGRAM_VIRTUALLY_FRAME" val="{&quot;height&quot;:344.7422047244095,&quot;left&quot;:382.25,&quot;top&quot;:97.75,&quot;width&quot;:476.4166141732283}"/>
</p:tagLst>
</file>

<file path=ppt/tags/tag28.xml><?xml version="1.0" encoding="utf-8"?>
<p:tagLst xmlns:p="http://schemas.openxmlformats.org/presentationml/2006/main">
  <p:tag name="KSO_WM_DIAGRAM_VIRTUALLY_FRAME" val="{&quot;height&quot;:344.7422047244095,&quot;left&quot;:382.25,&quot;top&quot;:97.75,&quot;width&quot;:476.4166141732283}"/>
</p:tagLst>
</file>

<file path=ppt/tags/tag29.xml><?xml version="1.0" encoding="utf-8"?>
<p:tagLst xmlns:p="http://schemas.openxmlformats.org/presentationml/2006/main">
  <p:tag name="KSO_WM_DIAGRAM_VIRTUALLY_FRAME" val="{&quot;height&quot;:344.7422047244095,&quot;left&quot;:382.25,&quot;top&quot;:97.75,&quot;width&quot;:476.4166141732283}"/>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31.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32.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33.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34.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35.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36.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37.xml><?xml version="1.0" encoding="utf-8"?>
<p:tagLst xmlns:p="http://schemas.openxmlformats.org/presentationml/2006/main">
  <p:tag name="KSO_WM_DIAGRAM_VIRTUALLY_FRAME" val="{&quot;height&quot;:132.30133858267718,&quot;left&quot;:34.7767716535433,&quot;top&quot;:114.0944094488189,&quot;width&quot;:880.8566141732284}"/>
</p:tagLst>
</file>

<file path=ppt/tags/tag38.xml><?xml version="1.0" encoding="utf-8"?>
<p:tagLst xmlns:p="http://schemas.openxmlformats.org/presentationml/2006/main">
  <p:tag name="KSO_WM_DIAGRAM_VIRTUALLY_FRAME" val="{&quot;height&quot;:132.30133858267718,&quot;left&quot;:34.7767716535433,&quot;top&quot;:114.0944094488189,&quot;width&quot;:880.8566141732284}"/>
</p:tagLst>
</file>

<file path=ppt/tags/tag39.xml><?xml version="1.0" encoding="utf-8"?>
<p:tagLst xmlns:p="http://schemas.openxmlformats.org/presentationml/2006/main">
  <p:tag name="KSO_WM_DIAGRAM_VIRTUALLY_FRAME" val="{&quot;height&quot;:132.30133858267718,&quot;left&quot;:34.7767716535433,&quot;top&quot;:114.0944094488189,&quot;width&quot;:880.8566141732284}"/>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p="http://schemas.openxmlformats.org/presentationml/2006/main">
  <p:tag name="KSO_WM_DIAGRAM_VIRTUALLY_FRAME" val="{&quot;height&quot;:132.30133858267718,&quot;left&quot;:34.7767716535433,&quot;top&quot;:114.0944094488189,&quot;width&quot;:880.8566141732284}"/>
</p:tagLst>
</file>

<file path=ppt/tags/tag41.xml><?xml version="1.0" encoding="utf-8"?>
<p:tagLst xmlns:p="http://schemas.openxmlformats.org/presentationml/2006/main">
  <p:tag name="KSO_WM_DIAGRAM_VIRTUALLY_FRAME" val="{&quot;height&quot;:132.30133858267718,&quot;left&quot;:34.7767716535433,&quot;top&quot;:114.0944094488189,&quot;width&quot;:880.8566141732284}"/>
</p:tagLst>
</file>

<file path=ppt/tags/tag42.xml><?xml version="1.0" encoding="utf-8"?>
<p:tagLst xmlns:p="http://schemas.openxmlformats.org/presentationml/2006/main">
  <p:tag name="KSO_WM_DIAGRAM_VIRTUALLY_FRAME" val="{&quot;height&quot;:132.30133858267718,&quot;left&quot;:34.7767716535433,&quot;top&quot;:114.0944094488189,&quot;width&quot;:880.8566141732284}"/>
</p:tagLst>
</file>

<file path=ppt/tags/tag43.xml><?xml version="1.0" encoding="utf-8"?>
<p:tagLst xmlns:p="http://schemas.openxmlformats.org/presentationml/2006/main">
  <p:tag name="KSO_WM_DIAGRAM_VIRTUALLY_FRAME" val="{&quot;height&quot;:132.30133858267718,&quot;left&quot;:34.7767716535433,&quot;top&quot;:114.0944094488189,&quot;width&quot;:880.8566141732284}"/>
</p:tagLst>
</file>

<file path=ppt/tags/tag44.xml><?xml version="1.0" encoding="utf-8"?>
<p:tagLst xmlns:p="http://schemas.openxmlformats.org/presentationml/2006/main">
  <p:tag name="KSO_WM_DIAGRAM_VIRTUALLY_FRAME" val="{&quot;height&quot;:132.30133858267718,&quot;left&quot;:34.7767716535433,&quot;top&quot;:114.0944094488189,&quot;width&quot;:880.8566141732284}"/>
</p:tagLst>
</file>

<file path=ppt/tags/tag45.xml><?xml version="1.0" encoding="utf-8"?>
<p:tagLst xmlns:p="http://schemas.openxmlformats.org/presentationml/2006/main">
  <p:tag name="KSO_WM_DIAGRAM_VIRTUALLY_FRAME" val="{&quot;height&quot;:132.30133858267718,&quot;left&quot;:34.7767716535433,&quot;top&quot;:114.0944094488189,&quot;width&quot;:880.8566141732284}"/>
</p:tagLst>
</file>

<file path=ppt/tags/tag46.xml><?xml version="1.0" encoding="utf-8"?>
<p:tagLst xmlns:p="http://schemas.openxmlformats.org/presentationml/2006/main">
  <p:tag name="KSO_WM_DIAGRAM_VIRTUALLY_FRAME" val="{&quot;height&quot;:132.30133858267718,&quot;left&quot;:34.7767716535433,&quot;top&quot;:114.0944094488189,&quot;width&quot;:880.8566141732284}"/>
</p:tagLst>
</file>

<file path=ppt/tags/tag47.xml><?xml version="1.0" encoding="utf-8"?>
<p:tagLst xmlns:p="http://schemas.openxmlformats.org/presentationml/2006/main">
  <p:tag name="KSO_WM_DIAGRAM_VIRTUALLY_FRAME" val="{&quot;height&quot;:132.30133858267718,&quot;left&quot;:34.7767716535433,&quot;top&quot;:114.0944094488189,&quot;width&quot;:880.8566141732284}"/>
</p:tagLst>
</file>

<file path=ppt/tags/tag48.xml><?xml version="1.0" encoding="utf-8"?>
<p:tagLst xmlns:p="http://schemas.openxmlformats.org/presentationml/2006/main">
  <p:tag name="KSO_WM_DIAGRAM_VIRTUALLY_FRAME" val="{&quot;height&quot;:132.30133858267718,&quot;left&quot;:34.7767716535433,&quot;top&quot;:114.0944094488189,&quot;width&quot;:880.8566141732284}"/>
</p:tagLst>
</file>

<file path=ppt/tags/tag49.xml><?xml version="1.0" encoding="utf-8"?>
<p:tagLst xmlns:p="http://schemas.openxmlformats.org/presentationml/2006/main">
  <p:tag name="KSO_WM_DIAGRAM_VIRTUALLY_FRAME" val="{&quot;height&quot;:132.30133858267718,&quot;left&quot;:34.7767716535433,&quot;top&quot;:114.0944094488189,&quot;width&quot;:880.8566141732284}"/>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p="http://schemas.openxmlformats.org/presentationml/2006/main">
  <p:tag name="KSO_WM_DIAGRAM_VIRTUALLY_FRAME" val="{&quot;height&quot;:132.30133858267718,&quot;left&quot;:34.7767716535433,&quot;top&quot;:114.0944094488189,&quot;width&quot;:880.8566141732284}"/>
</p:tagLst>
</file>

<file path=ppt/tags/tag51.xml><?xml version="1.0" encoding="utf-8"?>
<p:tagLst xmlns:p="http://schemas.openxmlformats.org/presentationml/2006/main">
  <p:tag name="KSO_WM_DIAGRAM_VIRTUALLY_FRAME" val="{&quot;height&quot;:132.30133858267718,&quot;left&quot;:34.7767716535433,&quot;top&quot;:114.0944094488189,&quot;width&quot;:880.8566141732284}"/>
</p:tagLst>
</file>

<file path=ppt/tags/tag52.xml><?xml version="1.0" encoding="utf-8"?>
<p:tagLst xmlns:p="http://schemas.openxmlformats.org/presentationml/2006/main">
  <p:tag name="KSO_WM_DIAGRAM_VIRTUALLY_FRAME" val="{&quot;height&quot;:132.30133858267718,&quot;left&quot;:34.7767716535433,&quot;top&quot;:114.0944094488189,&quot;width&quot;:880.8566141732284}"/>
</p:tagLst>
</file>

<file path=ppt/tags/tag53.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54.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55.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56.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57.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58.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59.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6.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60.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61.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62.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63.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64.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65.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66.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67.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68.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69.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70.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71.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72.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73.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74.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75.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76.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77.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78.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79.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80.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81.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82.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83.xml><?xml version="1.0" encoding="utf-8"?>
<p:tagLst xmlns:p="http://schemas.openxmlformats.org/presentationml/2006/main">
  <p:tag name="KSO_WM_DIAGRAM_VIRTUALLY_FRAME" val="{&quot;height&quot;:359.2504724409449,&quot;left&quot;:41.337244094488184,&quot;top&quot;:110.66669291338583,&quot;width&quot;:672.3722047244095}"/>
</p:tagLst>
</file>

<file path=ppt/tags/tag84.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5.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6.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7.xml><?xml version="1.0" encoding="utf-8"?>
<p:tagLst xmlns:p="http://schemas.openxmlformats.org/presentationml/2006/main">
  <p:tag name="COMMONDATA" val="eyJjb3VudCI6MSwiaGRpZCI6ImYyNjZmMDlkNmEyY2RkYzM5ZmNiOWVlYjk4Njk3NmJhIiwidXNlckNvdW50IjoxfQ=="/>
  <p:tag name="commondata" val="eyJjb3VudCI6MiwiaGRpZCI6ImYyNjZmMDlkNmEyY2RkYzM5ZmNiOWVlYjk4Njk3NmJhIiwidXNlckNvdW50IjoyfQ=="/>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heme/theme1.xml><?xml version="1.0" encoding="utf-8"?>
<a:theme xmlns:a="http://schemas.openxmlformats.org/drawingml/2006/main" name="淡淡的咖啡">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0grsnwgp">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淡淡的咖啡">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0grsnwgp">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1528</Words>
  <Application>WPS 演示</Application>
  <PresentationFormat>宽屏</PresentationFormat>
  <Paragraphs>196</Paragraphs>
  <Slides>14</Slides>
  <Notes>13</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14</vt:i4>
      </vt:variant>
    </vt:vector>
  </HeadingPairs>
  <TitlesOfParts>
    <vt:vector size="32" baseType="lpstr">
      <vt:lpstr>Arial</vt:lpstr>
      <vt:lpstr>宋体</vt:lpstr>
      <vt:lpstr>Wingdings</vt:lpstr>
      <vt:lpstr>微软雅黑</vt:lpstr>
      <vt:lpstr>站酷文艺体</vt:lpstr>
      <vt:lpstr>华文楷体</vt:lpstr>
      <vt:lpstr>Wingdings</vt:lpstr>
      <vt:lpstr>黑体</vt:lpstr>
      <vt:lpstr>楷体</vt:lpstr>
      <vt:lpstr>字魂创中黑</vt:lpstr>
      <vt:lpstr>Times New Roman</vt:lpstr>
      <vt:lpstr>等线</vt:lpstr>
      <vt:lpstr>张海山锐线体简</vt:lpstr>
      <vt:lpstr>Calibri Light</vt:lpstr>
      <vt:lpstr>Calibri</vt:lpstr>
      <vt:lpstr>Arial Unicode MS</vt:lpstr>
      <vt:lpstr>淡淡的咖啡</vt:lpstr>
      <vt:lpstr>1_淡淡的咖啡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-_-</cp:lastModifiedBy>
  <cp:revision>67</cp:revision>
  <dcterms:created xsi:type="dcterms:W3CDTF">2019-06-19T02:08:00Z</dcterms:created>
  <dcterms:modified xsi:type="dcterms:W3CDTF">2024-09-24T11:49:17Z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2052-12.1.0.18276</vt:lpwstr>
  </property>
  <property fmtid="{D5CDD505-2E9C-101B-9397-08002B2CF9AE}" pid="3" name="KSOTemplateUUID">
    <vt:lpwstr>v1.0_mb_ufEwNHFZZn8jNeEOyZ7g7A==</vt:lpwstr>
  </property>
  <property fmtid="{D5CDD505-2E9C-101B-9397-08002B2CF9AE}" pid="4" name="ICV">
    <vt:lpwstr>463AA4A2EEEB4DD9B50ADD4EE2484C62</vt:lpwstr>
  </property>
</Properties>
</file>